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2" r:id="rId3"/>
    <p:sldId id="260" r:id="rId4"/>
    <p:sldId id="261" r:id="rId6"/>
    <p:sldId id="262" r:id="rId7"/>
    <p:sldId id="265" r:id="rId8"/>
    <p:sldId id="266" r:id="rId9"/>
    <p:sldId id="267" r:id="rId10"/>
    <p:sldId id="270" r:id="rId11"/>
    <p:sldId id="294" r:id="rId12"/>
    <p:sldId id="289" r:id="rId13"/>
    <p:sldId id="288" r:id="rId14"/>
    <p:sldId id="295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A50021"/>
    <a:srgbClr val="663300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17"/>
    <p:restoredTop sz="94660"/>
  </p:normalViewPr>
  <p:slideViewPr>
    <p:cSldViewPr showGuides="1">
      <p:cViewPr varScale="1">
        <p:scale>
          <a:sx n="65" d="100"/>
          <a:sy n="65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056" name="Oval 3"/>
            <p:cNvSpPr/>
            <p:nvPr/>
          </p:nvSpPr>
          <p:spPr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p>
              <a:pPr lvl="0" algn="ctr" eaLnBrk="1" hangingPunct="1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57" name="Oval 4"/>
            <p:cNvSpPr/>
            <p:nvPr/>
          </p:nvSpPr>
          <p:spPr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p>
              <a:pPr lvl="0" algn="ctr" eaLnBrk="1" hangingPunct="1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58" name="Oval 5"/>
            <p:cNvSpPr/>
            <p:nvPr/>
          </p:nvSpPr>
          <p:spPr>
            <a:xfrm flipH="1">
              <a:off x="2136" y="1008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lvl="0" algn="ctr" eaLnBrk="1" hangingPunct="1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59" name="Oval 6"/>
            <p:cNvSpPr/>
            <p:nvPr/>
          </p:nvSpPr>
          <p:spPr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 anchorCtr="0"/>
            <a:p>
              <a:pPr lvl="0" algn="ctr" eaLnBrk="1" hangingPunct="1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60" name="Oval 7"/>
            <p:cNvSpPr/>
            <p:nvPr/>
          </p:nvSpPr>
          <p:spPr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p>
              <a:pPr lvl="0" algn="ctr" eaLnBrk="1" hangingPunct="1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61" name="Oval 8"/>
            <p:cNvSpPr/>
            <p:nvPr/>
          </p:nvSpPr>
          <p:spPr>
            <a:xfrm flipH="1">
              <a:off x="4392" y="2064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lvl="0" algn="ctr" eaLnBrk="1" hangingPunct="1"/>
              <a:endParaRPr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/>
            <p:nvPr/>
          </p:nvSpPr>
          <p:spPr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 anchorCtr="0"/>
            <a:p>
              <a:pPr lvl="0" algn="ctr" eaLnBrk="1" hangingPunct="1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/>
            <p:cNvSpPr/>
            <p:nvPr/>
          </p:nvSpPr>
          <p:spPr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 anchorCtr="0"/>
            <a:p>
              <a:pPr lvl="0" algn="ctr" eaLnBrk="1" hangingPunct="1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/>
            <p:cNvSpPr/>
            <p:nvPr/>
          </p:nvSpPr>
          <p:spPr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 anchorCtr="0"/>
            <a:p>
              <a:pPr lvl="0" algn="ctr" eaLnBrk="1" hangingPunct="1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/>
            <p:cNvSpPr/>
            <p:nvPr/>
          </p:nvSpPr>
          <p:spPr>
            <a:xfrm flipH="1">
              <a:off x="3984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lvl="0" algn="ctr" eaLnBrk="1" hangingPunct="1"/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/>
            <p:cNvSpPr/>
            <p:nvPr/>
          </p:nvSpPr>
          <p:spPr>
            <a:xfrm flipH="1">
              <a:off x="1486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lvl="0" algn="ctr" eaLnBrk="1" hangingPunct="1"/>
              <a:endParaRPr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31" name="Rectang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8.png"/><Relationship Id="rId2" Type="http://schemas.microsoft.com/office/2007/relationships/media" Target="file:///C:\Phanthu\Nam%20quoc%20son%20ha%202.wav" TargetMode="External"/><Relationship Id="rId1" Type="http://schemas.openxmlformats.org/officeDocument/2006/relationships/audio" Target="file:///C:\Phanthu\Nam%20quoc%20son%20ha%202.wav" TargetMode="Externa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.jpe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.jpe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.jpe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7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endParaRPr lang="en-US" sz="6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Slide Number Placeholder 3"/>
          <p:cNvSpPr txBox="1">
            <a:spLocks noGrp="1"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en-US" sz="1400" dirty="0">
                <a:latin typeface="Times New Roman" panose="02020603050405020304" pitchFamily="18" charset="0"/>
              </a:rPr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2291" name="Table 12290"/>
          <p:cNvGraphicFramePr/>
          <p:nvPr/>
        </p:nvGraphicFramePr>
        <p:xfrm>
          <a:off x="0" y="1341438"/>
          <a:ext cx="9036050" cy="5516562"/>
        </p:xfrm>
        <a:graphic>
          <a:graphicData uri="http://schemas.openxmlformats.org/drawingml/2006/table">
            <a:tbl>
              <a:tblPr/>
              <a:tblGrid>
                <a:gridCol w="1116013"/>
                <a:gridCol w="1223962"/>
                <a:gridCol w="1511300"/>
                <a:gridCol w="1587500"/>
                <a:gridCol w="1004888"/>
                <a:gridCol w="2592387"/>
              </a:tblGrid>
              <a:tr h="806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solidFill>
                            <a:srgbClr val="66FF33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Thời gian</a:t>
                      </a:r>
                      <a:endParaRPr lang="en-US" sz="2000" b="1" dirty="0">
                        <a:solidFill>
                          <a:srgbClr val="66FF33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solidFill>
                            <a:srgbClr val="66FF33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Triều đại</a:t>
                      </a:r>
                      <a:endParaRPr lang="en-US" sz="2000" b="1" dirty="0">
                        <a:solidFill>
                          <a:srgbClr val="66FF33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solidFill>
                            <a:srgbClr val="66FF33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Vị vua đầu tiên</a:t>
                      </a:r>
                      <a:endParaRPr lang="en-US" sz="2000" b="1" dirty="0">
                        <a:solidFill>
                          <a:srgbClr val="66FF33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solidFill>
                            <a:srgbClr val="66FF33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Quốc hiệu</a:t>
                      </a:r>
                      <a:endParaRPr lang="en-US" sz="2000" b="1" dirty="0">
                        <a:solidFill>
                          <a:srgbClr val="66FF33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solidFill>
                            <a:srgbClr val="66FF33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Kinh đô</a:t>
                      </a:r>
                      <a:endParaRPr lang="en-US" sz="2000" b="1" dirty="0">
                        <a:solidFill>
                          <a:srgbClr val="66FF33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solidFill>
                            <a:srgbClr val="66FF33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Sự kiện tiêu biểu</a:t>
                      </a:r>
                      <a:endParaRPr lang="en-US" sz="2000" b="1" dirty="0">
                        <a:solidFill>
                          <a:srgbClr val="66FF33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1731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939-965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Nhà Ngô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Ngô Quyền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Cổ Loa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- Đánh tan quân xl Nam Hán (938)</a:t>
                      </a:r>
                      <a:endParaRPr dirty="0"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=&gt; Đặt nền móng cho thời kì độc lập, tự chủ lâu dài của dân tôc.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968-979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Nhà Đinh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Đinh Bộ Lĩnh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Đại Cồ Việt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Hoa Lư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- Dẹp loạn 12 sứ quân thống nhất đất nước.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  979 -   1009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Tiền Lê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Lê Hoàn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Đại Cồ Việt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Hoa Lư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- Đánh tan quân xl Tống (981) trên s. Bạch Đằng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1009- 1226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Nhà Lý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Lý Công Uẩn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Đại Việt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Thăng Long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dirty="0">
                          <a:latin typeface="Arial" panose="020B0604020202020204" pitchFamily="34" charset="0"/>
                        </a:rPr>
                        <a:t>- Đánh tan quân xl Tống lần 2 (1075 - 1077)</a:t>
                      </a: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5" name="Text Box 42"/>
          <p:cNvSpPr txBox="1"/>
          <p:nvPr/>
        </p:nvSpPr>
        <p:spPr>
          <a:xfrm>
            <a:off x="0" y="228600"/>
            <a:ext cx="896461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</a:rPr>
              <a:t>Lập bảng thống kê các triều đại PK nước ta từ thời Ngô đến thời Nhà Lý.</a:t>
            </a:r>
            <a:endParaRPr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Chongtong10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3315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8688" y="1103313"/>
            <a:ext cx="849312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5850" y="2362200"/>
            <a:ext cx="39370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7850" y="2667000"/>
            <a:ext cx="39370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Text Box 8"/>
          <p:cNvSpPr txBox="1"/>
          <p:nvPr/>
        </p:nvSpPr>
        <p:spPr>
          <a:xfrm>
            <a:off x="4953000" y="4222750"/>
            <a:ext cx="4191000" cy="2635250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u="sng" dirty="0">
                <a:solidFill>
                  <a:srgbClr val="0000FF"/>
                </a:solidFill>
                <a:latin typeface="Arial" panose="020B0604020202020204" pitchFamily="34" charset="0"/>
              </a:rPr>
              <a:t>Chú giải:</a:t>
            </a:r>
            <a:endParaRPr sz="2000" u="sng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16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 Quân bộ nhà Lý tấn công</a:t>
            </a:r>
            <a:endParaRPr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16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 Quân thủy nhà Lý tấn công</a:t>
            </a:r>
            <a:endParaRPr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1600" b="1" dirty="0">
                <a:solidFill>
                  <a:srgbClr val="0000FF"/>
                </a:solidFill>
                <a:latin typeface="Arial" panose="020B0604020202020204" pitchFamily="34" charset="0"/>
              </a:rPr>
              <a:t>	Quân Lý bao vây</a:t>
            </a:r>
            <a:endParaRPr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1600" b="1" dirty="0">
                <a:solidFill>
                  <a:srgbClr val="0000FF"/>
                </a:solidFill>
                <a:latin typeface="Arial" panose="020B0604020202020204" pitchFamily="34" charset="0"/>
              </a:rPr>
              <a:t>	Quân Lý rút quân</a:t>
            </a:r>
            <a:endParaRPr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16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 Nơi tập kết quân Tống</a:t>
            </a:r>
            <a:endParaRPr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1600" b="1" dirty="0">
                <a:solidFill>
                  <a:srgbClr val="0000FF"/>
                </a:solidFill>
                <a:latin typeface="Arial" panose="020B0604020202020204" pitchFamily="34" charset="0"/>
              </a:rPr>
              <a:t>	Quân Tống bị tiêu diệt</a:t>
            </a:r>
            <a:endParaRPr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Freeform 9"/>
          <p:cNvSpPr/>
          <p:nvPr/>
        </p:nvSpPr>
        <p:spPr>
          <a:xfrm rot="2065589">
            <a:off x="5181600" y="4557713"/>
            <a:ext cx="533400" cy="533400"/>
          </a:xfrm>
          <a:custGeom>
            <a:avLst/>
            <a:gdLst>
              <a:gd name="txL" fmla="*/ 0 w 960"/>
              <a:gd name="txT" fmla="*/ 0 h 936"/>
              <a:gd name="txR" fmla="*/ 960 w 960"/>
              <a:gd name="txB" fmla="*/ 936 h 936"/>
            </a:gdLst>
            <a:ahLst/>
            <a:cxnLst>
              <a:cxn ang="0">
                <a:pos x="0" y="246813184"/>
              </a:cxn>
              <a:cxn ang="0">
                <a:pos x="44455556" y="293577433"/>
              </a:cxn>
              <a:cxn ang="0">
                <a:pos x="74092594" y="184460092"/>
              </a:cxn>
              <a:cxn ang="0">
                <a:pos x="133366669" y="90931023"/>
              </a:cxn>
              <a:cxn ang="0">
                <a:pos x="222277781" y="44166774"/>
              </a:cxn>
              <a:cxn ang="0">
                <a:pos x="192640744" y="90931023"/>
              </a:cxn>
              <a:cxn ang="0">
                <a:pos x="296370375" y="12990228"/>
              </a:cxn>
              <a:cxn ang="0">
                <a:pos x="192640744" y="12990228"/>
              </a:cxn>
              <a:cxn ang="0">
                <a:pos x="237096300" y="28578501"/>
              </a:cxn>
              <a:cxn ang="0">
                <a:pos x="163003706" y="44166774"/>
              </a:cxn>
              <a:cxn ang="0">
                <a:pos x="88911113" y="90931023"/>
              </a:cxn>
              <a:cxn ang="0">
                <a:pos x="44455556" y="153283546"/>
              </a:cxn>
              <a:cxn ang="0">
                <a:pos x="0" y="246813184"/>
              </a:cxn>
            </a:cxnLst>
            <a:rect l="txL" t="txT" r="txR" b="txB"/>
            <a:pathLst>
              <a:path w="960" h="936">
                <a:moveTo>
                  <a:pt x="0" y="760"/>
                </a:moveTo>
                <a:cubicBezTo>
                  <a:pt x="0" y="832"/>
                  <a:pt x="104" y="936"/>
                  <a:pt x="144" y="904"/>
                </a:cubicBezTo>
                <a:cubicBezTo>
                  <a:pt x="184" y="872"/>
                  <a:pt x="192" y="672"/>
                  <a:pt x="240" y="568"/>
                </a:cubicBezTo>
                <a:cubicBezTo>
                  <a:pt x="288" y="464"/>
                  <a:pt x="352" y="352"/>
                  <a:pt x="432" y="280"/>
                </a:cubicBezTo>
                <a:cubicBezTo>
                  <a:pt x="512" y="208"/>
                  <a:pt x="688" y="136"/>
                  <a:pt x="720" y="136"/>
                </a:cubicBezTo>
                <a:cubicBezTo>
                  <a:pt x="752" y="136"/>
                  <a:pt x="584" y="296"/>
                  <a:pt x="624" y="280"/>
                </a:cubicBezTo>
                <a:cubicBezTo>
                  <a:pt x="664" y="264"/>
                  <a:pt x="960" y="80"/>
                  <a:pt x="960" y="40"/>
                </a:cubicBezTo>
                <a:cubicBezTo>
                  <a:pt x="960" y="0"/>
                  <a:pt x="656" y="32"/>
                  <a:pt x="624" y="40"/>
                </a:cubicBezTo>
                <a:cubicBezTo>
                  <a:pt x="592" y="48"/>
                  <a:pt x="784" y="72"/>
                  <a:pt x="768" y="88"/>
                </a:cubicBezTo>
                <a:cubicBezTo>
                  <a:pt x="752" y="104"/>
                  <a:pt x="608" y="104"/>
                  <a:pt x="528" y="136"/>
                </a:cubicBezTo>
                <a:cubicBezTo>
                  <a:pt x="448" y="168"/>
                  <a:pt x="352" y="224"/>
                  <a:pt x="288" y="280"/>
                </a:cubicBezTo>
                <a:cubicBezTo>
                  <a:pt x="224" y="336"/>
                  <a:pt x="192" y="392"/>
                  <a:pt x="144" y="472"/>
                </a:cubicBezTo>
                <a:cubicBezTo>
                  <a:pt x="96" y="552"/>
                  <a:pt x="0" y="688"/>
                  <a:pt x="0" y="760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320" name="Freeform 10"/>
          <p:cNvSpPr/>
          <p:nvPr/>
        </p:nvSpPr>
        <p:spPr>
          <a:xfrm rot="2143415">
            <a:off x="5257800" y="4938713"/>
            <a:ext cx="539750" cy="457200"/>
          </a:xfrm>
          <a:custGeom>
            <a:avLst/>
            <a:gdLst>
              <a:gd name="txL" fmla="*/ 0 w 968"/>
              <a:gd name="txT" fmla="*/ 0 h 896"/>
              <a:gd name="txR" fmla="*/ 968 w 968"/>
              <a:gd name="txB" fmla="*/ 896 h 896"/>
            </a:gdLst>
            <a:ahLst/>
            <a:cxnLst>
              <a:cxn ang="0">
                <a:pos x="47258235" y="179136675"/>
              </a:cxn>
              <a:cxn ang="0">
                <a:pos x="92029605" y="191634666"/>
              </a:cxn>
              <a:cxn ang="0">
                <a:pos x="62182211" y="229128638"/>
              </a:cxn>
              <a:cxn ang="0">
                <a:pos x="136800418" y="216630647"/>
              </a:cxn>
              <a:cxn ang="0">
                <a:pos x="196495207" y="191634666"/>
              </a:cxn>
              <a:cxn ang="0">
                <a:pos x="256189996" y="141643213"/>
              </a:cxn>
              <a:cxn ang="0">
                <a:pos x="286037390" y="66655780"/>
              </a:cxn>
              <a:cxn ang="0">
                <a:pos x="286037390" y="41659799"/>
              </a:cxn>
              <a:cxn ang="0">
                <a:pos x="300960808" y="79153260"/>
              </a:cxn>
              <a:cxn ang="0">
                <a:pos x="286037390" y="4165827"/>
              </a:cxn>
              <a:cxn ang="0">
                <a:pos x="256189996" y="54157789"/>
              </a:cxn>
              <a:cxn ang="0">
                <a:pos x="271113414" y="41659799"/>
              </a:cxn>
              <a:cxn ang="0">
                <a:pos x="256189996" y="104149242"/>
              </a:cxn>
              <a:cxn ang="0">
                <a:pos x="166647813" y="166638684"/>
              </a:cxn>
              <a:cxn ang="0">
                <a:pos x="17410841" y="166638684"/>
              </a:cxn>
              <a:cxn ang="0">
                <a:pos x="62182211" y="179136675"/>
              </a:cxn>
            </a:cxnLst>
            <a:rect l="txL" t="txT" r="txR" b="txB"/>
            <a:pathLst>
              <a:path w="968" h="896">
                <a:moveTo>
                  <a:pt x="152" y="688"/>
                </a:moveTo>
                <a:cubicBezTo>
                  <a:pt x="220" y="696"/>
                  <a:pt x="288" y="704"/>
                  <a:pt x="296" y="736"/>
                </a:cubicBezTo>
                <a:cubicBezTo>
                  <a:pt x="304" y="768"/>
                  <a:pt x="176" y="864"/>
                  <a:pt x="200" y="880"/>
                </a:cubicBezTo>
                <a:cubicBezTo>
                  <a:pt x="224" y="896"/>
                  <a:pt x="368" y="856"/>
                  <a:pt x="440" y="832"/>
                </a:cubicBezTo>
                <a:cubicBezTo>
                  <a:pt x="512" y="808"/>
                  <a:pt x="568" y="784"/>
                  <a:pt x="632" y="736"/>
                </a:cubicBezTo>
                <a:cubicBezTo>
                  <a:pt x="696" y="688"/>
                  <a:pt x="776" y="624"/>
                  <a:pt x="824" y="544"/>
                </a:cubicBezTo>
                <a:cubicBezTo>
                  <a:pt x="872" y="464"/>
                  <a:pt x="904" y="320"/>
                  <a:pt x="920" y="256"/>
                </a:cubicBezTo>
                <a:cubicBezTo>
                  <a:pt x="936" y="192"/>
                  <a:pt x="912" y="152"/>
                  <a:pt x="920" y="160"/>
                </a:cubicBezTo>
                <a:cubicBezTo>
                  <a:pt x="928" y="168"/>
                  <a:pt x="968" y="328"/>
                  <a:pt x="968" y="304"/>
                </a:cubicBezTo>
                <a:cubicBezTo>
                  <a:pt x="968" y="280"/>
                  <a:pt x="944" y="32"/>
                  <a:pt x="920" y="16"/>
                </a:cubicBezTo>
                <a:cubicBezTo>
                  <a:pt x="896" y="0"/>
                  <a:pt x="832" y="184"/>
                  <a:pt x="824" y="208"/>
                </a:cubicBezTo>
                <a:cubicBezTo>
                  <a:pt x="816" y="232"/>
                  <a:pt x="872" y="128"/>
                  <a:pt x="872" y="160"/>
                </a:cubicBezTo>
                <a:cubicBezTo>
                  <a:pt x="872" y="192"/>
                  <a:pt x="880" y="320"/>
                  <a:pt x="824" y="400"/>
                </a:cubicBezTo>
                <a:cubicBezTo>
                  <a:pt x="768" y="480"/>
                  <a:pt x="664" y="600"/>
                  <a:pt x="536" y="640"/>
                </a:cubicBezTo>
                <a:cubicBezTo>
                  <a:pt x="408" y="680"/>
                  <a:pt x="112" y="632"/>
                  <a:pt x="56" y="640"/>
                </a:cubicBezTo>
                <a:cubicBezTo>
                  <a:pt x="0" y="648"/>
                  <a:pt x="176" y="680"/>
                  <a:pt x="200" y="688"/>
                </a:cubicBezTo>
              </a:path>
            </a:pathLst>
          </a:custGeom>
          <a:solidFill>
            <a:srgbClr val="FF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13321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6081713"/>
            <a:ext cx="457200" cy="33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0" name="Oval 12"/>
          <p:cNvSpPr/>
          <p:nvPr/>
        </p:nvSpPr>
        <p:spPr>
          <a:xfrm>
            <a:off x="5638800" y="990600"/>
            <a:ext cx="1447800" cy="1143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7421" name="Freeform 13"/>
          <p:cNvSpPr/>
          <p:nvPr/>
        </p:nvSpPr>
        <p:spPr>
          <a:xfrm rot="-997878">
            <a:off x="4648200" y="2133600"/>
            <a:ext cx="755650" cy="457200"/>
          </a:xfrm>
          <a:custGeom>
            <a:avLst/>
            <a:gdLst>
              <a:gd name="txL" fmla="*/ 0 w 960"/>
              <a:gd name="txT" fmla="*/ 0 h 936"/>
              <a:gd name="txR" fmla="*/ 960 w 960"/>
              <a:gd name="txB" fmla="*/ 936 h 936"/>
            </a:gdLst>
            <a:ahLst/>
            <a:cxnLst>
              <a:cxn ang="0">
                <a:pos x="0" y="181332065"/>
              </a:cxn>
              <a:cxn ang="0">
                <a:pos x="89220225" y="215689473"/>
              </a:cxn>
              <a:cxn ang="0">
                <a:pos x="148700113" y="135521700"/>
              </a:cxn>
              <a:cxn ang="0">
                <a:pos x="267659888" y="66806396"/>
              </a:cxn>
              <a:cxn ang="0">
                <a:pos x="446099552" y="32448988"/>
              </a:cxn>
              <a:cxn ang="0">
                <a:pos x="386619664" y="66806396"/>
              </a:cxn>
              <a:cxn ang="0">
                <a:pos x="594798878" y="9543562"/>
              </a:cxn>
              <a:cxn ang="0">
                <a:pos x="386619664" y="9543562"/>
              </a:cxn>
              <a:cxn ang="0">
                <a:pos x="475839102" y="20996519"/>
              </a:cxn>
              <a:cxn ang="0">
                <a:pos x="327139776" y="32448988"/>
              </a:cxn>
              <a:cxn ang="0">
                <a:pos x="178439663" y="66806396"/>
              </a:cxn>
              <a:cxn ang="0">
                <a:pos x="89220225" y="112616762"/>
              </a:cxn>
              <a:cxn ang="0">
                <a:pos x="0" y="181332065"/>
              </a:cxn>
            </a:cxnLst>
            <a:rect l="txL" t="txT" r="txR" b="txB"/>
            <a:pathLst>
              <a:path w="960" h="936">
                <a:moveTo>
                  <a:pt x="0" y="760"/>
                </a:moveTo>
                <a:cubicBezTo>
                  <a:pt x="0" y="832"/>
                  <a:pt x="104" y="936"/>
                  <a:pt x="144" y="904"/>
                </a:cubicBezTo>
                <a:cubicBezTo>
                  <a:pt x="184" y="872"/>
                  <a:pt x="192" y="672"/>
                  <a:pt x="240" y="568"/>
                </a:cubicBezTo>
                <a:cubicBezTo>
                  <a:pt x="288" y="464"/>
                  <a:pt x="352" y="352"/>
                  <a:pt x="432" y="280"/>
                </a:cubicBezTo>
                <a:cubicBezTo>
                  <a:pt x="512" y="208"/>
                  <a:pt x="688" y="136"/>
                  <a:pt x="720" y="136"/>
                </a:cubicBezTo>
                <a:cubicBezTo>
                  <a:pt x="752" y="136"/>
                  <a:pt x="584" y="296"/>
                  <a:pt x="624" y="280"/>
                </a:cubicBezTo>
                <a:cubicBezTo>
                  <a:pt x="664" y="264"/>
                  <a:pt x="960" y="80"/>
                  <a:pt x="960" y="40"/>
                </a:cubicBezTo>
                <a:cubicBezTo>
                  <a:pt x="960" y="0"/>
                  <a:pt x="656" y="32"/>
                  <a:pt x="624" y="40"/>
                </a:cubicBezTo>
                <a:cubicBezTo>
                  <a:pt x="592" y="48"/>
                  <a:pt x="784" y="72"/>
                  <a:pt x="768" y="88"/>
                </a:cubicBezTo>
                <a:cubicBezTo>
                  <a:pt x="752" y="104"/>
                  <a:pt x="608" y="104"/>
                  <a:pt x="528" y="136"/>
                </a:cubicBezTo>
                <a:cubicBezTo>
                  <a:pt x="448" y="168"/>
                  <a:pt x="352" y="224"/>
                  <a:pt x="288" y="280"/>
                </a:cubicBezTo>
                <a:cubicBezTo>
                  <a:pt x="224" y="336"/>
                  <a:pt x="192" y="392"/>
                  <a:pt x="144" y="472"/>
                </a:cubicBezTo>
                <a:cubicBezTo>
                  <a:pt x="96" y="552"/>
                  <a:pt x="0" y="688"/>
                  <a:pt x="0" y="760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422" name="Freeform 14"/>
          <p:cNvSpPr/>
          <p:nvPr/>
        </p:nvSpPr>
        <p:spPr>
          <a:xfrm rot="549512">
            <a:off x="5334000" y="2438400"/>
            <a:ext cx="1143000" cy="914400"/>
          </a:xfrm>
          <a:custGeom>
            <a:avLst/>
            <a:gdLst>
              <a:gd name="txL" fmla="*/ 0 w 968"/>
              <a:gd name="txT" fmla="*/ 0 h 896"/>
              <a:gd name="txR" fmla="*/ 968 w 968"/>
              <a:gd name="txB" fmla="*/ 896 h 896"/>
            </a:gdLst>
            <a:ahLst/>
            <a:cxnLst>
              <a:cxn ang="0">
                <a:pos x="211926133" y="716547721"/>
              </a:cxn>
              <a:cxn ang="0">
                <a:pos x="412698570" y="766538663"/>
              </a:cxn>
              <a:cxn ang="0">
                <a:pos x="278850673" y="916513529"/>
              </a:cxn>
              <a:cxn ang="0">
                <a:pos x="613471007" y="866522588"/>
              </a:cxn>
              <a:cxn ang="0">
                <a:pos x="881167983" y="766538663"/>
              </a:cxn>
              <a:cxn ang="0">
                <a:pos x="1148864960" y="566571833"/>
              </a:cxn>
              <a:cxn ang="0">
                <a:pos x="1282712857" y="266622099"/>
              </a:cxn>
              <a:cxn ang="0">
                <a:pos x="1282712857" y="166639195"/>
              </a:cxn>
              <a:cxn ang="0">
                <a:pos x="1349637397" y="316614062"/>
              </a:cxn>
              <a:cxn ang="0">
                <a:pos x="1282712857" y="16664328"/>
              </a:cxn>
              <a:cxn ang="0">
                <a:pos x="1148864960" y="216630137"/>
              </a:cxn>
              <a:cxn ang="0">
                <a:pos x="1215789499" y="166639195"/>
              </a:cxn>
              <a:cxn ang="0">
                <a:pos x="1148864960" y="416596966"/>
              </a:cxn>
              <a:cxn ang="0">
                <a:pos x="747320086" y="666555758"/>
              </a:cxn>
              <a:cxn ang="0">
                <a:pos x="78078236" y="666555758"/>
              </a:cxn>
              <a:cxn ang="0">
                <a:pos x="278850673" y="716547721"/>
              </a:cxn>
            </a:cxnLst>
            <a:rect l="txL" t="txT" r="txR" b="txB"/>
            <a:pathLst>
              <a:path w="968" h="896">
                <a:moveTo>
                  <a:pt x="152" y="688"/>
                </a:moveTo>
                <a:cubicBezTo>
                  <a:pt x="220" y="696"/>
                  <a:pt x="288" y="704"/>
                  <a:pt x="296" y="736"/>
                </a:cubicBezTo>
                <a:cubicBezTo>
                  <a:pt x="304" y="768"/>
                  <a:pt x="176" y="864"/>
                  <a:pt x="200" y="880"/>
                </a:cubicBezTo>
                <a:cubicBezTo>
                  <a:pt x="224" y="896"/>
                  <a:pt x="368" y="856"/>
                  <a:pt x="440" y="832"/>
                </a:cubicBezTo>
                <a:cubicBezTo>
                  <a:pt x="512" y="808"/>
                  <a:pt x="568" y="784"/>
                  <a:pt x="632" y="736"/>
                </a:cubicBezTo>
                <a:cubicBezTo>
                  <a:pt x="696" y="688"/>
                  <a:pt x="776" y="624"/>
                  <a:pt x="824" y="544"/>
                </a:cubicBezTo>
                <a:cubicBezTo>
                  <a:pt x="872" y="464"/>
                  <a:pt x="904" y="320"/>
                  <a:pt x="920" y="256"/>
                </a:cubicBezTo>
                <a:cubicBezTo>
                  <a:pt x="936" y="192"/>
                  <a:pt x="912" y="152"/>
                  <a:pt x="920" y="160"/>
                </a:cubicBezTo>
                <a:cubicBezTo>
                  <a:pt x="928" y="168"/>
                  <a:pt x="968" y="328"/>
                  <a:pt x="968" y="304"/>
                </a:cubicBezTo>
                <a:cubicBezTo>
                  <a:pt x="968" y="280"/>
                  <a:pt x="944" y="32"/>
                  <a:pt x="920" y="16"/>
                </a:cubicBezTo>
                <a:cubicBezTo>
                  <a:pt x="896" y="0"/>
                  <a:pt x="832" y="184"/>
                  <a:pt x="824" y="208"/>
                </a:cubicBezTo>
                <a:cubicBezTo>
                  <a:pt x="816" y="232"/>
                  <a:pt x="872" y="128"/>
                  <a:pt x="872" y="160"/>
                </a:cubicBezTo>
                <a:cubicBezTo>
                  <a:pt x="872" y="192"/>
                  <a:pt x="880" y="320"/>
                  <a:pt x="824" y="400"/>
                </a:cubicBezTo>
                <a:cubicBezTo>
                  <a:pt x="768" y="480"/>
                  <a:pt x="664" y="600"/>
                  <a:pt x="536" y="640"/>
                </a:cubicBezTo>
                <a:cubicBezTo>
                  <a:pt x="408" y="680"/>
                  <a:pt x="112" y="632"/>
                  <a:pt x="56" y="640"/>
                </a:cubicBezTo>
                <a:cubicBezTo>
                  <a:pt x="0" y="648"/>
                  <a:pt x="176" y="680"/>
                  <a:pt x="200" y="688"/>
                </a:cubicBezTo>
              </a:path>
            </a:pathLst>
          </a:custGeom>
          <a:solidFill>
            <a:srgbClr val="FF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423" name="Freeform 15"/>
          <p:cNvSpPr/>
          <p:nvPr/>
        </p:nvSpPr>
        <p:spPr>
          <a:xfrm rot="-2654166">
            <a:off x="6096000" y="1752600"/>
            <a:ext cx="762000" cy="673100"/>
          </a:xfrm>
          <a:custGeom>
            <a:avLst/>
            <a:gdLst>
              <a:gd name="txL" fmla="*/ 0 w 968"/>
              <a:gd name="txT" fmla="*/ 0 h 896"/>
              <a:gd name="txR" fmla="*/ 968 w 968"/>
              <a:gd name="txB" fmla="*/ 896 h 896"/>
            </a:gdLst>
            <a:ahLst/>
            <a:cxnLst>
              <a:cxn ang="0">
                <a:pos x="94189655" y="388268270"/>
              </a:cxn>
              <a:cxn ang="0">
                <a:pos x="183421587" y="415356788"/>
              </a:cxn>
              <a:cxn ang="0">
                <a:pos x="123933632" y="496621594"/>
              </a:cxn>
              <a:cxn ang="0">
                <a:pos x="272654306" y="469533075"/>
              </a:cxn>
              <a:cxn ang="0">
                <a:pos x="391630215" y="415356788"/>
              </a:cxn>
              <a:cxn ang="0">
                <a:pos x="510606911" y="307002713"/>
              </a:cxn>
              <a:cxn ang="0">
                <a:pos x="570094866" y="144471600"/>
              </a:cxn>
              <a:cxn ang="0">
                <a:pos x="570094866" y="90294562"/>
              </a:cxn>
              <a:cxn ang="0">
                <a:pos x="599838843" y="171560119"/>
              </a:cxn>
              <a:cxn ang="0">
                <a:pos x="570094866" y="9029757"/>
              </a:cxn>
              <a:cxn ang="0">
                <a:pos x="510606911" y="117383081"/>
              </a:cxn>
              <a:cxn ang="0">
                <a:pos x="540350888" y="90294562"/>
              </a:cxn>
              <a:cxn ang="0">
                <a:pos x="510606911" y="225737156"/>
              </a:cxn>
              <a:cxn ang="0">
                <a:pos x="332142260" y="361179751"/>
              </a:cxn>
              <a:cxn ang="0">
                <a:pos x="34701700" y="361179751"/>
              </a:cxn>
              <a:cxn ang="0">
                <a:pos x="123933632" y="388268270"/>
              </a:cxn>
            </a:cxnLst>
            <a:rect l="txL" t="txT" r="txR" b="txB"/>
            <a:pathLst>
              <a:path w="968" h="896">
                <a:moveTo>
                  <a:pt x="152" y="688"/>
                </a:moveTo>
                <a:cubicBezTo>
                  <a:pt x="220" y="696"/>
                  <a:pt x="288" y="704"/>
                  <a:pt x="296" y="736"/>
                </a:cubicBezTo>
                <a:cubicBezTo>
                  <a:pt x="304" y="768"/>
                  <a:pt x="176" y="864"/>
                  <a:pt x="200" y="880"/>
                </a:cubicBezTo>
                <a:cubicBezTo>
                  <a:pt x="224" y="896"/>
                  <a:pt x="368" y="856"/>
                  <a:pt x="440" y="832"/>
                </a:cubicBezTo>
                <a:cubicBezTo>
                  <a:pt x="512" y="808"/>
                  <a:pt x="568" y="784"/>
                  <a:pt x="632" y="736"/>
                </a:cubicBezTo>
                <a:cubicBezTo>
                  <a:pt x="696" y="688"/>
                  <a:pt x="776" y="624"/>
                  <a:pt x="824" y="544"/>
                </a:cubicBezTo>
                <a:cubicBezTo>
                  <a:pt x="872" y="464"/>
                  <a:pt x="904" y="320"/>
                  <a:pt x="920" y="256"/>
                </a:cubicBezTo>
                <a:cubicBezTo>
                  <a:pt x="936" y="192"/>
                  <a:pt x="912" y="152"/>
                  <a:pt x="920" y="160"/>
                </a:cubicBezTo>
                <a:cubicBezTo>
                  <a:pt x="928" y="168"/>
                  <a:pt x="968" y="328"/>
                  <a:pt x="968" y="304"/>
                </a:cubicBezTo>
                <a:cubicBezTo>
                  <a:pt x="968" y="280"/>
                  <a:pt x="944" y="32"/>
                  <a:pt x="920" y="16"/>
                </a:cubicBezTo>
                <a:cubicBezTo>
                  <a:pt x="896" y="0"/>
                  <a:pt x="832" y="184"/>
                  <a:pt x="824" y="208"/>
                </a:cubicBezTo>
                <a:cubicBezTo>
                  <a:pt x="816" y="232"/>
                  <a:pt x="872" y="128"/>
                  <a:pt x="872" y="160"/>
                </a:cubicBezTo>
                <a:cubicBezTo>
                  <a:pt x="872" y="192"/>
                  <a:pt x="880" y="320"/>
                  <a:pt x="824" y="400"/>
                </a:cubicBezTo>
                <a:cubicBezTo>
                  <a:pt x="768" y="480"/>
                  <a:pt x="664" y="600"/>
                  <a:pt x="536" y="640"/>
                </a:cubicBezTo>
                <a:cubicBezTo>
                  <a:pt x="408" y="680"/>
                  <a:pt x="112" y="632"/>
                  <a:pt x="56" y="640"/>
                </a:cubicBezTo>
                <a:cubicBezTo>
                  <a:pt x="0" y="648"/>
                  <a:pt x="176" y="680"/>
                  <a:pt x="200" y="688"/>
                </a:cubicBezTo>
              </a:path>
            </a:pathLst>
          </a:custGeom>
          <a:solidFill>
            <a:srgbClr val="FF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424" name="AutoShape 16"/>
          <p:cNvSpPr/>
          <p:nvPr/>
        </p:nvSpPr>
        <p:spPr>
          <a:xfrm>
            <a:off x="6858000" y="2590800"/>
            <a:ext cx="533400" cy="457200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7425" name="Freeform 17"/>
          <p:cNvSpPr/>
          <p:nvPr/>
        </p:nvSpPr>
        <p:spPr>
          <a:xfrm rot="-10678415" flipH="1">
            <a:off x="6705600" y="2362200"/>
            <a:ext cx="609600" cy="457200"/>
          </a:xfrm>
          <a:custGeom>
            <a:avLst/>
            <a:gdLst>
              <a:gd name="txL" fmla="*/ 0 w 968"/>
              <a:gd name="txT" fmla="*/ 0 h 896"/>
              <a:gd name="txR" fmla="*/ 968 w 968"/>
              <a:gd name="txB" fmla="*/ 896 h 896"/>
            </a:gdLst>
            <a:ahLst/>
            <a:cxnLst>
              <a:cxn ang="0">
                <a:pos x="60281127" y="179136675"/>
              </a:cxn>
              <a:cxn ang="0">
                <a:pos x="117390193" y="191634666"/>
              </a:cxn>
              <a:cxn ang="0">
                <a:pos x="79317273" y="229128638"/>
              </a:cxn>
              <a:cxn ang="0">
                <a:pos x="174498630" y="216630647"/>
              </a:cxn>
              <a:cxn ang="0">
                <a:pos x="250643212" y="191634666"/>
              </a:cxn>
              <a:cxn ang="0">
                <a:pos x="326788423" y="141643213"/>
              </a:cxn>
              <a:cxn ang="0">
                <a:pos x="364860714" y="66655780"/>
              </a:cxn>
              <a:cxn ang="0">
                <a:pos x="364860714" y="41659799"/>
              </a:cxn>
              <a:cxn ang="0">
                <a:pos x="383896860" y="79153260"/>
              </a:cxn>
              <a:cxn ang="0">
                <a:pos x="364860714" y="4165827"/>
              </a:cxn>
              <a:cxn ang="0">
                <a:pos x="326788423" y="54157789"/>
              </a:cxn>
              <a:cxn ang="0">
                <a:pos x="345824569" y="41659799"/>
              </a:cxn>
              <a:cxn ang="0">
                <a:pos x="326788423" y="104149242"/>
              </a:cxn>
              <a:cxn ang="0">
                <a:pos x="212570921" y="166638684"/>
              </a:cxn>
              <a:cxn ang="0">
                <a:pos x="22208836" y="166638684"/>
              </a:cxn>
              <a:cxn ang="0">
                <a:pos x="79317273" y="179136675"/>
              </a:cxn>
            </a:cxnLst>
            <a:rect l="txL" t="txT" r="txR" b="txB"/>
            <a:pathLst>
              <a:path w="968" h="896">
                <a:moveTo>
                  <a:pt x="152" y="688"/>
                </a:moveTo>
                <a:cubicBezTo>
                  <a:pt x="220" y="696"/>
                  <a:pt x="288" y="704"/>
                  <a:pt x="296" y="736"/>
                </a:cubicBezTo>
                <a:cubicBezTo>
                  <a:pt x="304" y="768"/>
                  <a:pt x="176" y="864"/>
                  <a:pt x="200" y="880"/>
                </a:cubicBezTo>
                <a:cubicBezTo>
                  <a:pt x="224" y="896"/>
                  <a:pt x="368" y="856"/>
                  <a:pt x="440" y="832"/>
                </a:cubicBezTo>
                <a:cubicBezTo>
                  <a:pt x="512" y="808"/>
                  <a:pt x="568" y="784"/>
                  <a:pt x="632" y="736"/>
                </a:cubicBezTo>
                <a:cubicBezTo>
                  <a:pt x="696" y="688"/>
                  <a:pt x="776" y="624"/>
                  <a:pt x="824" y="544"/>
                </a:cubicBezTo>
                <a:cubicBezTo>
                  <a:pt x="872" y="464"/>
                  <a:pt x="904" y="320"/>
                  <a:pt x="920" y="256"/>
                </a:cubicBezTo>
                <a:cubicBezTo>
                  <a:pt x="936" y="192"/>
                  <a:pt x="912" y="152"/>
                  <a:pt x="920" y="160"/>
                </a:cubicBezTo>
                <a:cubicBezTo>
                  <a:pt x="928" y="168"/>
                  <a:pt x="968" y="328"/>
                  <a:pt x="968" y="304"/>
                </a:cubicBezTo>
                <a:cubicBezTo>
                  <a:pt x="968" y="280"/>
                  <a:pt x="944" y="32"/>
                  <a:pt x="920" y="16"/>
                </a:cubicBezTo>
                <a:cubicBezTo>
                  <a:pt x="896" y="0"/>
                  <a:pt x="832" y="184"/>
                  <a:pt x="824" y="208"/>
                </a:cubicBezTo>
                <a:cubicBezTo>
                  <a:pt x="816" y="232"/>
                  <a:pt x="872" y="128"/>
                  <a:pt x="872" y="160"/>
                </a:cubicBezTo>
                <a:cubicBezTo>
                  <a:pt x="872" y="192"/>
                  <a:pt x="880" y="320"/>
                  <a:pt x="824" y="400"/>
                </a:cubicBezTo>
                <a:cubicBezTo>
                  <a:pt x="768" y="480"/>
                  <a:pt x="664" y="600"/>
                  <a:pt x="536" y="640"/>
                </a:cubicBezTo>
                <a:cubicBezTo>
                  <a:pt x="408" y="680"/>
                  <a:pt x="112" y="632"/>
                  <a:pt x="56" y="640"/>
                </a:cubicBezTo>
                <a:cubicBezTo>
                  <a:pt x="0" y="648"/>
                  <a:pt x="176" y="680"/>
                  <a:pt x="200" y="688"/>
                </a:cubicBezTo>
              </a:path>
            </a:pathLst>
          </a:custGeom>
          <a:solidFill>
            <a:srgbClr val="FF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328" name="Oval 19"/>
          <p:cNvSpPr/>
          <p:nvPr/>
        </p:nvSpPr>
        <p:spPr>
          <a:xfrm>
            <a:off x="5257800" y="5472113"/>
            <a:ext cx="304800" cy="228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3329" name="Line 20"/>
          <p:cNvSpPr/>
          <p:nvPr/>
        </p:nvSpPr>
        <p:spPr>
          <a:xfrm>
            <a:off x="5181600" y="5929313"/>
            <a:ext cx="457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</p:sp>
      <p:sp>
        <p:nvSpPr>
          <p:cNvPr id="13330" name="AutoShape 21"/>
          <p:cNvSpPr/>
          <p:nvPr/>
        </p:nvSpPr>
        <p:spPr>
          <a:xfrm>
            <a:off x="5257800" y="6538913"/>
            <a:ext cx="304800" cy="304800"/>
          </a:xfrm>
          <a:prstGeom prst="irregularSeal1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7430" name="AutoShape 22"/>
          <p:cNvSpPr/>
          <p:nvPr/>
        </p:nvSpPr>
        <p:spPr>
          <a:xfrm>
            <a:off x="6096000" y="2286000"/>
            <a:ext cx="609600" cy="533400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7431" name="AutoShape 23"/>
          <p:cNvSpPr/>
          <p:nvPr/>
        </p:nvSpPr>
        <p:spPr>
          <a:xfrm>
            <a:off x="5943600" y="990600"/>
            <a:ext cx="1066800" cy="990600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42 ngày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33" name="AutoShape 24">
            <a:hlinkClick r:id="rId3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latin typeface="Arial" panose="020B0604020202020204" pitchFamily="34" charset="0"/>
            </a:endParaRPr>
          </a:p>
        </p:txBody>
      </p:sp>
      <p:sp>
        <p:nvSpPr>
          <p:cNvPr id="17433" name="Text Box 25"/>
          <p:cNvSpPr txBox="1"/>
          <p:nvPr/>
        </p:nvSpPr>
        <p:spPr>
          <a:xfrm>
            <a:off x="4572000" y="32004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10-1075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34" name="Freeform 26"/>
          <p:cNvSpPr/>
          <p:nvPr/>
        </p:nvSpPr>
        <p:spPr>
          <a:xfrm rot="606793">
            <a:off x="5414963" y="1530350"/>
            <a:ext cx="803275" cy="612775"/>
          </a:xfrm>
          <a:custGeom>
            <a:avLst/>
            <a:gdLst>
              <a:gd name="txL" fmla="*/ 0 w 960"/>
              <a:gd name="txT" fmla="*/ 0 h 936"/>
              <a:gd name="txR" fmla="*/ 960 w 960"/>
              <a:gd name="txB" fmla="*/ 936 h 936"/>
            </a:gdLst>
            <a:ahLst/>
            <a:cxnLst>
              <a:cxn ang="0">
                <a:pos x="0" y="325734430"/>
              </a:cxn>
              <a:cxn ang="0">
                <a:pos x="100820217" y="387452526"/>
              </a:cxn>
              <a:cxn ang="0">
                <a:pos x="168034252" y="243443854"/>
              </a:cxn>
              <a:cxn ang="0">
                <a:pos x="302461487" y="120007663"/>
              </a:cxn>
              <a:cxn ang="0">
                <a:pos x="504101920" y="58289567"/>
              </a:cxn>
              <a:cxn ang="0">
                <a:pos x="436888721" y="120007663"/>
              </a:cxn>
              <a:cxn ang="0">
                <a:pos x="672136173" y="17143952"/>
              </a:cxn>
              <a:cxn ang="0">
                <a:pos x="436888721" y="17143952"/>
              </a:cxn>
              <a:cxn ang="0">
                <a:pos x="537708938" y="37716432"/>
              </a:cxn>
              <a:cxn ang="0">
                <a:pos x="369674686" y="58289567"/>
              </a:cxn>
              <a:cxn ang="0">
                <a:pos x="201641270" y="120007663"/>
              </a:cxn>
              <a:cxn ang="0">
                <a:pos x="100820217" y="202298239"/>
              </a:cxn>
              <a:cxn ang="0">
                <a:pos x="0" y="325734430"/>
              </a:cxn>
            </a:cxnLst>
            <a:rect l="txL" t="txT" r="txR" b="txB"/>
            <a:pathLst>
              <a:path w="960" h="936">
                <a:moveTo>
                  <a:pt x="0" y="760"/>
                </a:moveTo>
                <a:cubicBezTo>
                  <a:pt x="0" y="832"/>
                  <a:pt x="104" y="936"/>
                  <a:pt x="144" y="904"/>
                </a:cubicBezTo>
                <a:cubicBezTo>
                  <a:pt x="184" y="872"/>
                  <a:pt x="192" y="672"/>
                  <a:pt x="240" y="568"/>
                </a:cubicBezTo>
                <a:cubicBezTo>
                  <a:pt x="288" y="464"/>
                  <a:pt x="352" y="352"/>
                  <a:pt x="432" y="280"/>
                </a:cubicBezTo>
                <a:cubicBezTo>
                  <a:pt x="512" y="208"/>
                  <a:pt x="688" y="136"/>
                  <a:pt x="720" y="136"/>
                </a:cubicBezTo>
                <a:cubicBezTo>
                  <a:pt x="752" y="136"/>
                  <a:pt x="584" y="296"/>
                  <a:pt x="624" y="280"/>
                </a:cubicBezTo>
                <a:cubicBezTo>
                  <a:pt x="664" y="264"/>
                  <a:pt x="960" y="80"/>
                  <a:pt x="960" y="40"/>
                </a:cubicBezTo>
                <a:cubicBezTo>
                  <a:pt x="960" y="0"/>
                  <a:pt x="656" y="32"/>
                  <a:pt x="624" y="40"/>
                </a:cubicBezTo>
                <a:cubicBezTo>
                  <a:pt x="592" y="48"/>
                  <a:pt x="784" y="72"/>
                  <a:pt x="768" y="88"/>
                </a:cubicBezTo>
                <a:cubicBezTo>
                  <a:pt x="752" y="104"/>
                  <a:pt x="608" y="104"/>
                  <a:pt x="528" y="136"/>
                </a:cubicBezTo>
                <a:cubicBezTo>
                  <a:pt x="448" y="168"/>
                  <a:pt x="352" y="224"/>
                  <a:pt x="288" y="280"/>
                </a:cubicBezTo>
                <a:cubicBezTo>
                  <a:pt x="224" y="336"/>
                  <a:pt x="192" y="392"/>
                  <a:pt x="144" y="472"/>
                </a:cubicBezTo>
                <a:cubicBezTo>
                  <a:pt x="96" y="552"/>
                  <a:pt x="0" y="688"/>
                  <a:pt x="0" y="760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336" name="Text Box 29"/>
          <p:cNvSpPr txBox="1"/>
          <p:nvPr/>
        </p:nvSpPr>
        <p:spPr>
          <a:xfrm>
            <a:off x="0" y="6461125"/>
            <a:ext cx="71628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1400" b="1" dirty="0">
                <a:solidFill>
                  <a:srgbClr val="FF0000"/>
                </a:solidFill>
                <a:latin typeface="Arial" panose="020B0604020202020204" pitchFamily="34" charset="0"/>
              </a:rPr>
              <a:t>LƯỢC ĐỒ CUỘC TẤN CÔNG SANG ĐẤT TỐNG (1075)</a:t>
            </a:r>
            <a:endParaRPr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4300" name="Picture 28" descr="Yacht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048000"/>
            <a:ext cx="762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1" name="Picture 29" descr="1STARO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2004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302" name="AutoShape 30"/>
          <p:cNvSpPr/>
          <p:nvPr/>
        </p:nvSpPr>
        <p:spPr>
          <a:xfrm>
            <a:off x="990600" y="990600"/>
            <a:ext cx="2895600" cy="838200"/>
          </a:xfrm>
          <a:prstGeom prst="wedgeRoundRectCallout">
            <a:avLst>
              <a:gd name="adj1" fmla="val 88597"/>
              <a:gd name="adj2" fmla="val 81819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b="1" dirty="0">
                <a:solidFill>
                  <a:srgbClr val="FF3300"/>
                </a:solidFill>
                <a:latin typeface="Arial" panose="020B0604020202020204" pitchFamily="34" charset="0"/>
              </a:rPr>
              <a:t>Thân Cảnh Phúc , Tống Đản</a:t>
            </a:r>
            <a:endParaRPr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54304" name="Picture 32" descr="Yacht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048000"/>
            <a:ext cx="3048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5" name="Picture 33" descr="Yacht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514600"/>
            <a:ext cx="3048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6" name="Picture 34" descr="Yacht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914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7" name="Picture 35" descr="Yacht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819400"/>
            <a:ext cx="4572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8" name="Picture 36" descr="Yacht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276600"/>
            <a:ext cx="3048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9" name="Picture 37" descr="Yacht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819400"/>
            <a:ext cx="4572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46" name="AutoShape 38"/>
          <p:cNvSpPr/>
          <p:nvPr/>
        </p:nvSpPr>
        <p:spPr>
          <a:xfrm>
            <a:off x="7308850" y="3644900"/>
            <a:ext cx="1371600" cy="1066800"/>
          </a:xfrm>
          <a:prstGeom prst="wedgeRoundRectCallout">
            <a:avLst>
              <a:gd name="adj1" fmla="val -139931"/>
              <a:gd name="adj2" fmla="val -93005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b="1" dirty="0">
                <a:solidFill>
                  <a:srgbClr val="FF3300"/>
                </a:solidFill>
                <a:latin typeface="Arial" panose="020B0604020202020204" pitchFamily="34" charset="0"/>
              </a:rPr>
              <a:t>Lý Thường Kiệt</a:t>
            </a:r>
            <a:r>
              <a:rPr dirty="0">
                <a:latin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54311" name="Picture 39" descr="AG00056_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0" y="6767513"/>
            <a:ext cx="4648200" cy="90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315" name="Line 43"/>
          <p:cNvSpPr/>
          <p:nvPr/>
        </p:nvSpPr>
        <p:spPr>
          <a:xfrm flipH="1">
            <a:off x="3995738" y="1773238"/>
            <a:ext cx="2232025" cy="1511300"/>
          </a:xfrm>
          <a:prstGeom prst="line">
            <a:avLst/>
          </a:prstGeom>
          <a:ln w="76200" cap="flat" cmpd="sng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54316" name="Line 44"/>
          <p:cNvSpPr/>
          <p:nvPr/>
        </p:nvSpPr>
        <p:spPr>
          <a:xfrm flipH="1">
            <a:off x="4500563" y="2997200"/>
            <a:ext cx="2735262" cy="360363"/>
          </a:xfrm>
          <a:prstGeom prst="line">
            <a:avLst/>
          </a:prstGeom>
          <a:ln w="76200" cap="flat" cmpd="sng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</p:sp>
      <p:sp>
        <p:nvSpPr>
          <p:cNvPr id="13350" name="Rectangle 45"/>
          <p:cNvSpPr/>
          <p:nvPr/>
        </p:nvSpPr>
        <p:spPr>
          <a:xfrm>
            <a:off x="0" y="0"/>
            <a:ext cx="939641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663300"/>
                </a:solidFill>
                <a:latin typeface="Arial" panose="020B0604020202020204" pitchFamily="34" charset="0"/>
              </a:rPr>
              <a:t>Phần III: Trình bày trên lược đồ cuộc kháng chiến</a:t>
            </a:r>
            <a:endParaRPr sz="2800" dirty="0">
              <a:solidFill>
                <a:srgbClr val="663300"/>
              </a:solidFill>
              <a:latin typeface="Arial" panose="020B0604020202020204" pitchFamily="34" charset="0"/>
            </a:endParaRPr>
          </a:p>
          <a:p>
            <a:r>
              <a:rPr sz="2800" dirty="0">
                <a:solidFill>
                  <a:srgbClr val="663300"/>
                </a:solidFill>
                <a:latin typeface="Arial" panose="020B0604020202020204" pitchFamily="34" charset="0"/>
              </a:rPr>
              <a:t> chống Tống 1075 – 1077.</a:t>
            </a:r>
            <a:endParaRPr sz="28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6069E-6 C 0.00417 -0.02266 0.00833 -0.04532 0.0158 -0.0548 C 0.02326 -0.06428 0.03385 -0.06081 0.04444 -0.05711 " pathEditMode="relative" ptsTypes="aaA">
                                      <p:cBhvr>
                                        <p:cTn id="24" dur="2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39"/>
                            </p:stCondLst>
                            <p:childTnLst>
                              <p:par>
                                <p:cTn id="4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39"/>
                            </p:stCondLst>
                            <p:childTnLst>
                              <p:par>
                                <p:cTn id="46" presetID="1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39"/>
                            </p:stCondLst>
                            <p:childTnLst>
                              <p:par>
                                <p:cTn id="51" presetID="2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39"/>
                            </p:stCondLst>
                            <p:childTnLst>
                              <p:par>
                                <p:cTn id="5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39"/>
                            </p:stCondLst>
                            <p:childTnLst>
                              <p:par>
                                <p:cTn id="59" presetID="1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39"/>
                            </p:stCondLst>
                            <p:childTnLst>
                              <p:par>
                                <p:cTn id="64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39"/>
                            </p:stCondLst>
                            <p:childTnLst>
                              <p:par>
                                <p:cTn id="68" presetID="2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39"/>
                            </p:stCondLst>
                            <p:childTnLst>
                              <p:par>
                                <p:cTn id="7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39"/>
                            </p:stCondLst>
                            <p:childTnLst>
                              <p:par>
                                <p:cTn id="78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39"/>
                            </p:stCondLst>
                            <p:childTnLst>
                              <p:par>
                                <p:cTn id="82" presetID="7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39"/>
                            </p:stCondLst>
                            <p:childTnLst>
                              <p:par>
                                <p:cTn id="86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3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39"/>
                            </p:stCondLst>
                            <p:childTnLst>
                              <p:par>
                                <p:cTn id="93" presetID="1" presetClass="emph" presetSubtype="2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1743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743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743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39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39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39"/>
                            </p:stCondLst>
                            <p:childTnLst>
                              <p:par>
                                <p:cTn id="11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539"/>
                            </p:stCondLst>
                            <p:childTnLst>
                              <p:par>
                                <p:cTn id="114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3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539"/>
                            </p:stCondLst>
                            <p:childTnLst>
                              <p:par>
                                <p:cTn id="1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1039"/>
                            </p:stCondLst>
                            <p:childTnLst>
                              <p:par>
                                <p:cTn id="1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539"/>
                            </p:stCondLst>
                            <p:childTnLst>
                              <p:par>
                                <p:cTn id="13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539"/>
                            </p:stCondLst>
                            <p:childTnLst>
                              <p:par>
                                <p:cTn id="1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039"/>
                            </p:stCondLst>
                            <p:childTnLst>
                              <p:par>
                                <p:cTn id="14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3" dur="20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39"/>
                            </p:stCondLst>
                            <p:childTnLst>
                              <p:par>
                                <p:cTn id="1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539"/>
                            </p:stCondLst>
                            <p:childTnLst>
                              <p:par>
                                <p:cTn id="14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6539"/>
                            </p:stCondLst>
                            <p:childTnLst>
                              <p:par>
                                <p:cTn id="1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7039"/>
                            </p:stCondLst>
                            <p:childTnLst>
                              <p:par>
                                <p:cTn id="1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50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nimBg="1"/>
      <p:bldP spid="17430" grpId="0" animBg="1"/>
      <p:bldP spid="17431" grpId="0" animBg="1" build="allAtOnce"/>
      <p:bldP spid="17431" grpId="1" animBg="1" build="allAtOnce"/>
      <p:bldP spid="543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Group 2"/>
          <p:cNvGrpSpPr/>
          <p:nvPr/>
        </p:nvGrpSpPr>
        <p:grpSpPr>
          <a:xfrm>
            <a:off x="0" y="0"/>
            <a:ext cx="9144000" cy="6629400"/>
            <a:chOff x="0" y="42"/>
            <a:chExt cx="5718" cy="4189"/>
          </a:xfrm>
        </p:grpSpPr>
        <p:sp>
          <p:nvSpPr>
            <p:cNvPr id="14435" name="Rectangle 3"/>
            <p:cNvSpPr/>
            <p:nvPr/>
          </p:nvSpPr>
          <p:spPr>
            <a:xfrm>
              <a:off x="42" y="89"/>
              <a:ext cx="5676" cy="4142"/>
            </a:xfrm>
            <a:prstGeom prst="rect">
              <a:avLst/>
            </a:prstGeom>
            <a:solidFill>
              <a:srgbClr val="FFFB9C"/>
            </a:solidFill>
            <a:ln w="9525">
              <a:noFill/>
            </a:ln>
          </p:spPr>
          <p:txBody>
            <a:bodyPr/>
            <a:p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36" name="Rectangle 4"/>
            <p:cNvSpPr/>
            <p:nvPr/>
          </p:nvSpPr>
          <p:spPr>
            <a:xfrm>
              <a:off x="42" y="51"/>
              <a:ext cx="5676" cy="4142"/>
            </a:xfrm>
            <a:prstGeom prst="rect">
              <a:avLst/>
            </a:prstGeom>
            <a:noFill/>
            <a:ln w="12700" cap="flat" cmpd="sng">
              <a:solidFill>
                <a:srgbClr val="1F1A1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4437" name="Freeform 5"/>
            <p:cNvSpPr/>
            <p:nvPr/>
          </p:nvSpPr>
          <p:spPr>
            <a:xfrm>
              <a:off x="1763" y="42"/>
              <a:ext cx="3693" cy="2000"/>
            </a:xfrm>
            <a:custGeom>
              <a:avLst/>
              <a:gdLst/>
              <a:ahLst/>
              <a:cxnLst>
                <a:cxn ang="0">
                  <a:pos x="25" y="144"/>
                </a:cxn>
                <a:cxn ang="0">
                  <a:pos x="8" y="270"/>
                </a:cxn>
                <a:cxn ang="0">
                  <a:pos x="75" y="346"/>
                </a:cxn>
                <a:cxn ang="0">
                  <a:pos x="118" y="456"/>
                </a:cxn>
                <a:cxn ang="0">
                  <a:pos x="194" y="515"/>
                </a:cxn>
                <a:cxn ang="0">
                  <a:pos x="261" y="599"/>
                </a:cxn>
                <a:cxn ang="0">
                  <a:pos x="261" y="692"/>
                </a:cxn>
                <a:cxn ang="0">
                  <a:pos x="438" y="776"/>
                </a:cxn>
                <a:cxn ang="0">
                  <a:pos x="556" y="962"/>
                </a:cxn>
                <a:cxn ang="0">
                  <a:pos x="573" y="1148"/>
                </a:cxn>
                <a:cxn ang="0">
                  <a:pos x="615" y="1249"/>
                </a:cxn>
                <a:cxn ang="0">
                  <a:pos x="700" y="1291"/>
                </a:cxn>
                <a:cxn ang="0">
                  <a:pos x="733" y="1316"/>
                </a:cxn>
                <a:cxn ang="0">
                  <a:pos x="775" y="1291"/>
                </a:cxn>
                <a:cxn ang="0">
                  <a:pos x="860" y="1316"/>
                </a:cxn>
                <a:cxn ang="0">
                  <a:pos x="1071" y="1392"/>
                </a:cxn>
                <a:cxn ang="0">
                  <a:pos x="1189" y="1417"/>
                </a:cxn>
                <a:cxn ang="0">
                  <a:pos x="1256" y="1316"/>
                </a:cxn>
                <a:cxn ang="0">
                  <a:pos x="1400" y="1240"/>
                </a:cxn>
                <a:cxn ang="0">
                  <a:pos x="1627" y="1249"/>
                </a:cxn>
                <a:cxn ang="0">
                  <a:pos x="1855" y="1325"/>
                </a:cxn>
                <a:cxn ang="0">
                  <a:pos x="1981" y="1409"/>
                </a:cxn>
                <a:cxn ang="0">
                  <a:pos x="2032" y="1519"/>
                </a:cxn>
                <a:cxn ang="0">
                  <a:pos x="2091" y="1620"/>
                </a:cxn>
                <a:cxn ang="0">
                  <a:pos x="2150" y="1637"/>
                </a:cxn>
                <a:cxn ang="0">
                  <a:pos x="2243" y="1561"/>
                </a:cxn>
                <a:cxn ang="0">
                  <a:pos x="2319" y="1561"/>
                </a:cxn>
                <a:cxn ang="0">
                  <a:pos x="2336" y="1645"/>
                </a:cxn>
                <a:cxn ang="0">
                  <a:pos x="2386" y="1713"/>
                </a:cxn>
                <a:cxn ang="0">
                  <a:pos x="2454" y="1730"/>
                </a:cxn>
                <a:cxn ang="0">
                  <a:pos x="2538" y="1713"/>
                </a:cxn>
                <a:cxn ang="0">
                  <a:pos x="2589" y="1738"/>
                </a:cxn>
                <a:cxn ang="0">
                  <a:pos x="2648" y="1848"/>
                </a:cxn>
                <a:cxn ang="0">
                  <a:pos x="2783" y="1898"/>
                </a:cxn>
                <a:cxn ang="0">
                  <a:pos x="2833" y="1839"/>
                </a:cxn>
                <a:cxn ang="0">
                  <a:pos x="2875" y="1797"/>
                </a:cxn>
                <a:cxn ang="0">
                  <a:pos x="2951" y="1865"/>
                </a:cxn>
                <a:cxn ang="0">
                  <a:pos x="2951" y="1949"/>
                </a:cxn>
                <a:cxn ang="0">
                  <a:pos x="2985" y="1983"/>
                </a:cxn>
                <a:cxn ang="0">
                  <a:pos x="2985" y="1991"/>
                </a:cxn>
                <a:cxn ang="0">
                  <a:pos x="3103" y="2000"/>
                </a:cxn>
                <a:cxn ang="0">
                  <a:pos x="3120" y="1991"/>
                </a:cxn>
                <a:cxn ang="0">
                  <a:pos x="3128" y="1983"/>
                </a:cxn>
                <a:cxn ang="0">
                  <a:pos x="3154" y="1983"/>
                </a:cxn>
                <a:cxn ang="0">
                  <a:pos x="3171" y="1949"/>
                </a:cxn>
                <a:cxn ang="0">
                  <a:pos x="3162" y="1932"/>
                </a:cxn>
                <a:cxn ang="0">
                  <a:pos x="3145" y="1915"/>
                </a:cxn>
                <a:cxn ang="0">
                  <a:pos x="3128" y="1890"/>
                </a:cxn>
                <a:cxn ang="0">
                  <a:pos x="3086" y="1806"/>
                </a:cxn>
                <a:cxn ang="0">
                  <a:pos x="3078" y="1578"/>
                </a:cxn>
                <a:cxn ang="0">
                  <a:pos x="3137" y="1561"/>
                </a:cxn>
                <a:cxn ang="0">
                  <a:pos x="3171" y="1595"/>
                </a:cxn>
                <a:cxn ang="0">
                  <a:pos x="3187" y="1628"/>
                </a:cxn>
                <a:cxn ang="0">
                  <a:pos x="3280" y="1595"/>
                </a:cxn>
                <a:cxn ang="0">
                  <a:pos x="3415" y="1578"/>
                </a:cxn>
                <a:cxn ang="0">
                  <a:pos x="3449" y="1544"/>
                </a:cxn>
                <a:cxn ang="0">
                  <a:pos x="3466" y="1477"/>
                </a:cxn>
                <a:cxn ang="0">
                  <a:pos x="3558" y="1477"/>
                </a:cxn>
                <a:cxn ang="0">
                  <a:pos x="3660" y="1426"/>
                </a:cxn>
                <a:cxn ang="0">
                  <a:pos x="3693" y="1325"/>
                </a:cxn>
              </a:cxnLst>
              <a:pathLst>
                <a:path w="3693" h="2000">
                  <a:moveTo>
                    <a:pt x="84" y="0"/>
                  </a:moveTo>
                  <a:lnTo>
                    <a:pt x="50" y="85"/>
                  </a:lnTo>
                  <a:lnTo>
                    <a:pt x="25" y="144"/>
                  </a:lnTo>
                  <a:lnTo>
                    <a:pt x="0" y="194"/>
                  </a:lnTo>
                  <a:lnTo>
                    <a:pt x="0" y="245"/>
                  </a:lnTo>
                  <a:lnTo>
                    <a:pt x="8" y="270"/>
                  </a:lnTo>
                  <a:lnTo>
                    <a:pt x="25" y="295"/>
                  </a:lnTo>
                  <a:lnTo>
                    <a:pt x="42" y="321"/>
                  </a:lnTo>
                  <a:lnTo>
                    <a:pt x="75" y="346"/>
                  </a:lnTo>
                  <a:lnTo>
                    <a:pt x="92" y="388"/>
                  </a:lnTo>
                  <a:lnTo>
                    <a:pt x="101" y="439"/>
                  </a:lnTo>
                  <a:lnTo>
                    <a:pt x="118" y="456"/>
                  </a:lnTo>
                  <a:lnTo>
                    <a:pt x="135" y="473"/>
                  </a:lnTo>
                  <a:lnTo>
                    <a:pt x="168" y="489"/>
                  </a:lnTo>
                  <a:lnTo>
                    <a:pt x="194" y="515"/>
                  </a:lnTo>
                  <a:lnTo>
                    <a:pt x="219" y="532"/>
                  </a:lnTo>
                  <a:lnTo>
                    <a:pt x="236" y="565"/>
                  </a:lnTo>
                  <a:lnTo>
                    <a:pt x="261" y="599"/>
                  </a:lnTo>
                  <a:lnTo>
                    <a:pt x="261" y="633"/>
                  </a:lnTo>
                  <a:lnTo>
                    <a:pt x="269" y="667"/>
                  </a:lnTo>
                  <a:lnTo>
                    <a:pt x="261" y="692"/>
                  </a:lnTo>
                  <a:lnTo>
                    <a:pt x="286" y="692"/>
                  </a:lnTo>
                  <a:lnTo>
                    <a:pt x="379" y="726"/>
                  </a:lnTo>
                  <a:lnTo>
                    <a:pt x="438" y="776"/>
                  </a:lnTo>
                  <a:lnTo>
                    <a:pt x="514" y="861"/>
                  </a:lnTo>
                  <a:lnTo>
                    <a:pt x="548" y="911"/>
                  </a:lnTo>
                  <a:lnTo>
                    <a:pt x="556" y="962"/>
                  </a:lnTo>
                  <a:lnTo>
                    <a:pt x="565" y="1021"/>
                  </a:lnTo>
                  <a:lnTo>
                    <a:pt x="565" y="1063"/>
                  </a:lnTo>
                  <a:lnTo>
                    <a:pt x="573" y="1148"/>
                  </a:lnTo>
                  <a:lnTo>
                    <a:pt x="581" y="1215"/>
                  </a:lnTo>
                  <a:lnTo>
                    <a:pt x="598" y="1240"/>
                  </a:lnTo>
                  <a:lnTo>
                    <a:pt x="615" y="1249"/>
                  </a:lnTo>
                  <a:lnTo>
                    <a:pt x="641" y="1266"/>
                  </a:lnTo>
                  <a:lnTo>
                    <a:pt x="666" y="1274"/>
                  </a:lnTo>
                  <a:lnTo>
                    <a:pt x="700" y="1291"/>
                  </a:lnTo>
                  <a:lnTo>
                    <a:pt x="716" y="1308"/>
                  </a:lnTo>
                  <a:lnTo>
                    <a:pt x="725" y="1316"/>
                  </a:lnTo>
                  <a:lnTo>
                    <a:pt x="733" y="1316"/>
                  </a:lnTo>
                  <a:lnTo>
                    <a:pt x="742" y="1316"/>
                  </a:lnTo>
                  <a:lnTo>
                    <a:pt x="750" y="1308"/>
                  </a:lnTo>
                  <a:lnTo>
                    <a:pt x="775" y="1291"/>
                  </a:lnTo>
                  <a:lnTo>
                    <a:pt x="801" y="1291"/>
                  </a:lnTo>
                  <a:lnTo>
                    <a:pt x="826" y="1299"/>
                  </a:lnTo>
                  <a:lnTo>
                    <a:pt x="860" y="1316"/>
                  </a:lnTo>
                  <a:lnTo>
                    <a:pt x="927" y="1350"/>
                  </a:lnTo>
                  <a:lnTo>
                    <a:pt x="1003" y="1375"/>
                  </a:lnTo>
                  <a:lnTo>
                    <a:pt x="1071" y="1392"/>
                  </a:lnTo>
                  <a:lnTo>
                    <a:pt x="1155" y="1417"/>
                  </a:lnTo>
                  <a:lnTo>
                    <a:pt x="1172" y="1426"/>
                  </a:lnTo>
                  <a:lnTo>
                    <a:pt x="1189" y="1417"/>
                  </a:lnTo>
                  <a:lnTo>
                    <a:pt x="1197" y="1401"/>
                  </a:lnTo>
                  <a:lnTo>
                    <a:pt x="1206" y="1392"/>
                  </a:lnTo>
                  <a:lnTo>
                    <a:pt x="1256" y="1316"/>
                  </a:lnTo>
                  <a:lnTo>
                    <a:pt x="1315" y="1257"/>
                  </a:lnTo>
                  <a:lnTo>
                    <a:pt x="1357" y="1249"/>
                  </a:lnTo>
                  <a:lnTo>
                    <a:pt x="1400" y="1240"/>
                  </a:lnTo>
                  <a:lnTo>
                    <a:pt x="1450" y="1232"/>
                  </a:lnTo>
                  <a:lnTo>
                    <a:pt x="1509" y="1232"/>
                  </a:lnTo>
                  <a:lnTo>
                    <a:pt x="1627" y="1249"/>
                  </a:lnTo>
                  <a:lnTo>
                    <a:pt x="1745" y="1274"/>
                  </a:lnTo>
                  <a:lnTo>
                    <a:pt x="1804" y="1299"/>
                  </a:lnTo>
                  <a:lnTo>
                    <a:pt x="1855" y="1325"/>
                  </a:lnTo>
                  <a:lnTo>
                    <a:pt x="1906" y="1350"/>
                  </a:lnTo>
                  <a:lnTo>
                    <a:pt x="1948" y="1375"/>
                  </a:lnTo>
                  <a:lnTo>
                    <a:pt x="1981" y="1409"/>
                  </a:lnTo>
                  <a:lnTo>
                    <a:pt x="2007" y="1443"/>
                  </a:lnTo>
                  <a:lnTo>
                    <a:pt x="2024" y="1485"/>
                  </a:lnTo>
                  <a:lnTo>
                    <a:pt x="2032" y="1519"/>
                  </a:lnTo>
                  <a:lnTo>
                    <a:pt x="2057" y="1561"/>
                  </a:lnTo>
                  <a:lnTo>
                    <a:pt x="2074" y="1603"/>
                  </a:lnTo>
                  <a:lnTo>
                    <a:pt x="2091" y="1620"/>
                  </a:lnTo>
                  <a:lnTo>
                    <a:pt x="2108" y="1637"/>
                  </a:lnTo>
                  <a:lnTo>
                    <a:pt x="2133" y="1637"/>
                  </a:lnTo>
                  <a:lnTo>
                    <a:pt x="2150" y="1637"/>
                  </a:lnTo>
                  <a:lnTo>
                    <a:pt x="2192" y="1612"/>
                  </a:lnTo>
                  <a:lnTo>
                    <a:pt x="2226" y="1578"/>
                  </a:lnTo>
                  <a:lnTo>
                    <a:pt x="2243" y="1561"/>
                  </a:lnTo>
                  <a:lnTo>
                    <a:pt x="2268" y="1552"/>
                  </a:lnTo>
                  <a:lnTo>
                    <a:pt x="2293" y="1552"/>
                  </a:lnTo>
                  <a:lnTo>
                    <a:pt x="2319" y="1561"/>
                  </a:lnTo>
                  <a:lnTo>
                    <a:pt x="2327" y="1578"/>
                  </a:lnTo>
                  <a:lnTo>
                    <a:pt x="2336" y="1603"/>
                  </a:lnTo>
                  <a:lnTo>
                    <a:pt x="2336" y="1645"/>
                  </a:lnTo>
                  <a:lnTo>
                    <a:pt x="2352" y="1687"/>
                  </a:lnTo>
                  <a:lnTo>
                    <a:pt x="2369" y="1704"/>
                  </a:lnTo>
                  <a:lnTo>
                    <a:pt x="2386" y="1713"/>
                  </a:lnTo>
                  <a:lnTo>
                    <a:pt x="2403" y="1730"/>
                  </a:lnTo>
                  <a:lnTo>
                    <a:pt x="2420" y="1730"/>
                  </a:lnTo>
                  <a:lnTo>
                    <a:pt x="2454" y="1730"/>
                  </a:lnTo>
                  <a:lnTo>
                    <a:pt x="2504" y="1730"/>
                  </a:lnTo>
                  <a:lnTo>
                    <a:pt x="2521" y="1721"/>
                  </a:lnTo>
                  <a:lnTo>
                    <a:pt x="2538" y="1713"/>
                  </a:lnTo>
                  <a:lnTo>
                    <a:pt x="2546" y="1704"/>
                  </a:lnTo>
                  <a:lnTo>
                    <a:pt x="2555" y="1696"/>
                  </a:lnTo>
                  <a:lnTo>
                    <a:pt x="2589" y="1738"/>
                  </a:lnTo>
                  <a:lnTo>
                    <a:pt x="2605" y="1780"/>
                  </a:lnTo>
                  <a:lnTo>
                    <a:pt x="2631" y="1822"/>
                  </a:lnTo>
                  <a:lnTo>
                    <a:pt x="2648" y="1848"/>
                  </a:lnTo>
                  <a:lnTo>
                    <a:pt x="2681" y="1865"/>
                  </a:lnTo>
                  <a:lnTo>
                    <a:pt x="2732" y="1881"/>
                  </a:lnTo>
                  <a:lnTo>
                    <a:pt x="2783" y="1898"/>
                  </a:lnTo>
                  <a:lnTo>
                    <a:pt x="2850" y="1907"/>
                  </a:lnTo>
                  <a:lnTo>
                    <a:pt x="2842" y="1890"/>
                  </a:lnTo>
                  <a:lnTo>
                    <a:pt x="2833" y="1839"/>
                  </a:lnTo>
                  <a:lnTo>
                    <a:pt x="2833" y="1822"/>
                  </a:lnTo>
                  <a:lnTo>
                    <a:pt x="2850" y="1806"/>
                  </a:lnTo>
                  <a:lnTo>
                    <a:pt x="2875" y="1797"/>
                  </a:lnTo>
                  <a:lnTo>
                    <a:pt x="2926" y="1806"/>
                  </a:lnTo>
                  <a:lnTo>
                    <a:pt x="2943" y="1822"/>
                  </a:lnTo>
                  <a:lnTo>
                    <a:pt x="2951" y="1865"/>
                  </a:lnTo>
                  <a:lnTo>
                    <a:pt x="2951" y="1898"/>
                  </a:lnTo>
                  <a:lnTo>
                    <a:pt x="2951" y="1924"/>
                  </a:lnTo>
                  <a:lnTo>
                    <a:pt x="2951" y="1949"/>
                  </a:lnTo>
                  <a:lnTo>
                    <a:pt x="2951" y="1966"/>
                  </a:lnTo>
                  <a:lnTo>
                    <a:pt x="2968" y="1974"/>
                  </a:lnTo>
                  <a:lnTo>
                    <a:pt x="2985" y="1983"/>
                  </a:lnTo>
                  <a:lnTo>
                    <a:pt x="2985" y="1991"/>
                  </a:lnTo>
                  <a:lnTo>
                    <a:pt x="2993" y="1991"/>
                  </a:lnTo>
                  <a:lnTo>
                    <a:pt x="3052" y="1991"/>
                  </a:lnTo>
                  <a:lnTo>
                    <a:pt x="3103" y="2000"/>
                  </a:lnTo>
                  <a:lnTo>
                    <a:pt x="3111" y="2000"/>
                  </a:lnTo>
                  <a:lnTo>
                    <a:pt x="3120" y="1991"/>
                  </a:lnTo>
                  <a:lnTo>
                    <a:pt x="3128" y="1991"/>
                  </a:lnTo>
                  <a:lnTo>
                    <a:pt x="3128" y="1983"/>
                  </a:lnTo>
                  <a:lnTo>
                    <a:pt x="3137" y="1983"/>
                  </a:lnTo>
                  <a:lnTo>
                    <a:pt x="3145" y="1983"/>
                  </a:lnTo>
                  <a:lnTo>
                    <a:pt x="3154" y="1983"/>
                  </a:lnTo>
                  <a:lnTo>
                    <a:pt x="3162" y="1974"/>
                  </a:lnTo>
                  <a:lnTo>
                    <a:pt x="3179" y="1957"/>
                  </a:lnTo>
                  <a:lnTo>
                    <a:pt x="3171" y="1949"/>
                  </a:lnTo>
                  <a:lnTo>
                    <a:pt x="3171" y="1941"/>
                  </a:lnTo>
                  <a:lnTo>
                    <a:pt x="3162" y="1932"/>
                  </a:lnTo>
                  <a:lnTo>
                    <a:pt x="3162" y="1924"/>
                  </a:lnTo>
                  <a:lnTo>
                    <a:pt x="3154" y="1915"/>
                  </a:lnTo>
                  <a:lnTo>
                    <a:pt x="3145" y="1915"/>
                  </a:lnTo>
                  <a:lnTo>
                    <a:pt x="3145" y="1907"/>
                  </a:lnTo>
                  <a:lnTo>
                    <a:pt x="3137" y="1898"/>
                  </a:lnTo>
                  <a:lnTo>
                    <a:pt x="3128" y="1890"/>
                  </a:lnTo>
                  <a:lnTo>
                    <a:pt x="3120" y="1881"/>
                  </a:lnTo>
                  <a:lnTo>
                    <a:pt x="3103" y="1848"/>
                  </a:lnTo>
                  <a:lnTo>
                    <a:pt x="3086" y="1806"/>
                  </a:lnTo>
                  <a:lnTo>
                    <a:pt x="3086" y="1696"/>
                  </a:lnTo>
                  <a:lnTo>
                    <a:pt x="3078" y="1586"/>
                  </a:lnTo>
                  <a:lnTo>
                    <a:pt x="3078" y="1578"/>
                  </a:lnTo>
                  <a:lnTo>
                    <a:pt x="3078" y="1569"/>
                  </a:lnTo>
                  <a:lnTo>
                    <a:pt x="3103" y="1561"/>
                  </a:lnTo>
                  <a:lnTo>
                    <a:pt x="3137" y="1561"/>
                  </a:lnTo>
                  <a:lnTo>
                    <a:pt x="3154" y="1569"/>
                  </a:lnTo>
                  <a:lnTo>
                    <a:pt x="3162" y="1578"/>
                  </a:lnTo>
                  <a:lnTo>
                    <a:pt x="3171" y="1595"/>
                  </a:lnTo>
                  <a:lnTo>
                    <a:pt x="3171" y="1603"/>
                  </a:lnTo>
                  <a:lnTo>
                    <a:pt x="3179" y="1620"/>
                  </a:lnTo>
                  <a:lnTo>
                    <a:pt x="3187" y="1628"/>
                  </a:lnTo>
                  <a:lnTo>
                    <a:pt x="3204" y="1637"/>
                  </a:lnTo>
                  <a:lnTo>
                    <a:pt x="3221" y="1637"/>
                  </a:lnTo>
                  <a:lnTo>
                    <a:pt x="3280" y="1595"/>
                  </a:lnTo>
                  <a:lnTo>
                    <a:pt x="3331" y="1569"/>
                  </a:lnTo>
                  <a:lnTo>
                    <a:pt x="3373" y="1578"/>
                  </a:lnTo>
                  <a:lnTo>
                    <a:pt x="3415" y="1578"/>
                  </a:lnTo>
                  <a:lnTo>
                    <a:pt x="3432" y="1569"/>
                  </a:lnTo>
                  <a:lnTo>
                    <a:pt x="3440" y="1561"/>
                  </a:lnTo>
                  <a:lnTo>
                    <a:pt x="3449" y="1544"/>
                  </a:lnTo>
                  <a:lnTo>
                    <a:pt x="3449" y="1510"/>
                  </a:lnTo>
                  <a:lnTo>
                    <a:pt x="3449" y="1493"/>
                  </a:lnTo>
                  <a:lnTo>
                    <a:pt x="3466" y="1477"/>
                  </a:lnTo>
                  <a:lnTo>
                    <a:pt x="3483" y="1477"/>
                  </a:lnTo>
                  <a:lnTo>
                    <a:pt x="3508" y="1477"/>
                  </a:lnTo>
                  <a:lnTo>
                    <a:pt x="3558" y="1477"/>
                  </a:lnTo>
                  <a:lnTo>
                    <a:pt x="3601" y="1468"/>
                  </a:lnTo>
                  <a:lnTo>
                    <a:pt x="3634" y="1451"/>
                  </a:lnTo>
                  <a:lnTo>
                    <a:pt x="3660" y="1426"/>
                  </a:lnTo>
                  <a:lnTo>
                    <a:pt x="3677" y="1401"/>
                  </a:lnTo>
                  <a:lnTo>
                    <a:pt x="3693" y="1367"/>
                  </a:lnTo>
                  <a:lnTo>
                    <a:pt x="3693" y="1325"/>
                  </a:lnTo>
                  <a:lnTo>
                    <a:pt x="3693" y="1282"/>
                  </a:lnTo>
                </a:path>
              </a:pathLst>
            </a:custGeom>
            <a:noFill/>
            <a:ln w="12700" cap="flat" cmpd="sng">
              <a:solidFill>
                <a:srgbClr val="0093D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438" name="Freeform 6"/>
            <p:cNvSpPr>
              <a:spLocks noEditPoints="1"/>
            </p:cNvSpPr>
            <p:nvPr/>
          </p:nvSpPr>
          <p:spPr>
            <a:xfrm>
              <a:off x="4605" y="1999"/>
              <a:ext cx="219" cy="1241"/>
            </a:xfrm>
            <a:custGeom>
              <a:avLst/>
              <a:gdLst/>
              <a:ahLst/>
              <a:cxnLst>
                <a:cxn ang="0">
                  <a:pos x="101" y="68"/>
                </a:cxn>
                <a:cxn ang="0">
                  <a:pos x="118" y="169"/>
                </a:cxn>
                <a:cxn ang="0">
                  <a:pos x="76" y="178"/>
                </a:cxn>
                <a:cxn ang="0">
                  <a:pos x="67" y="59"/>
                </a:cxn>
                <a:cxn ang="0">
                  <a:pos x="143" y="26"/>
                </a:cxn>
                <a:cxn ang="0">
                  <a:pos x="126" y="220"/>
                </a:cxn>
                <a:cxn ang="0">
                  <a:pos x="168" y="253"/>
                </a:cxn>
                <a:cxn ang="0">
                  <a:pos x="135" y="270"/>
                </a:cxn>
                <a:cxn ang="0">
                  <a:pos x="151" y="304"/>
                </a:cxn>
                <a:cxn ang="0">
                  <a:pos x="151" y="304"/>
                </a:cxn>
                <a:cxn ang="0">
                  <a:pos x="185" y="304"/>
                </a:cxn>
                <a:cxn ang="0">
                  <a:pos x="151" y="304"/>
                </a:cxn>
                <a:cxn ang="0">
                  <a:pos x="185" y="304"/>
                </a:cxn>
                <a:cxn ang="0">
                  <a:pos x="185" y="304"/>
                </a:cxn>
                <a:cxn ang="0">
                  <a:pos x="219" y="481"/>
                </a:cxn>
                <a:cxn ang="0">
                  <a:pos x="185" y="582"/>
                </a:cxn>
                <a:cxn ang="0">
                  <a:pos x="185" y="507"/>
                </a:cxn>
                <a:cxn ang="0">
                  <a:pos x="168" y="372"/>
                </a:cxn>
                <a:cxn ang="0">
                  <a:pos x="185" y="582"/>
                </a:cxn>
                <a:cxn ang="0">
                  <a:pos x="92" y="608"/>
                </a:cxn>
                <a:cxn ang="0">
                  <a:pos x="185" y="582"/>
                </a:cxn>
                <a:cxn ang="0">
                  <a:pos x="50" y="684"/>
                </a:cxn>
                <a:cxn ang="0">
                  <a:pos x="92" y="608"/>
                </a:cxn>
                <a:cxn ang="0">
                  <a:pos x="50" y="684"/>
                </a:cxn>
                <a:cxn ang="0">
                  <a:pos x="25" y="658"/>
                </a:cxn>
                <a:cxn ang="0">
                  <a:pos x="50" y="684"/>
                </a:cxn>
                <a:cxn ang="0">
                  <a:pos x="50" y="684"/>
                </a:cxn>
                <a:cxn ang="0">
                  <a:pos x="42" y="692"/>
                </a:cxn>
                <a:cxn ang="0">
                  <a:pos x="16" y="658"/>
                </a:cxn>
                <a:cxn ang="0">
                  <a:pos x="42" y="709"/>
                </a:cxn>
                <a:cxn ang="0">
                  <a:pos x="8" y="709"/>
                </a:cxn>
                <a:cxn ang="0">
                  <a:pos x="42" y="734"/>
                </a:cxn>
                <a:cxn ang="0">
                  <a:pos x="8" y="962"/>
                </a:cxn>
                <a:cxn ang="0">
                  <a:pos x="42" y="734"/>
                </a:cxn>
                <a:cxn ang="0">
                  <a:pos x="25" y="954"/>
                </a:cxn>
                <a:cxn ang="0">
                  <a:pos x="42" y="954"/>
                </a:cxn>
                <a:cxn ang="0">
                  <a:pos x="42" y="954"/>
                </a:cxn>
                <a:cxn ang="0">
                  <a:pos x="25" y="954"/>
                </a:cxn>
                <a:cxn ang="0">
                  <a:pos x="67" y="1004"/>
                </a:cxn>
                <a:cxn ang="0">
                  <a:pos x="33" y="1021"/>
                </a:cxn>
                <a:cxn ang="0">
                  <a:pos x="109" y="1089"/>
                </a:cxn>
                <a:cxn ang="0">
                  <a:pos x="160" y="1215"/>
                </a:cxn>
                <a:cxn ang="0">
                  <a:pos x="118" y="1181"/>
                </a:cxn>
              </a:cxnLst>
              <a:pathLst>
                <a:path w="219" h="1241">
                  <a:moveTo>
                    <a:pt x="143" y="26"/>
                  </a:moveTo>
                  <a:lnTo>
                    <a:pt x="118" y="51"/>
                  </a:lnTo>
                  <a:lnTo>
                    <a:pt x="101" y="68"/>
                  </a:lnTo>
                  <a:lnTo>
                    <a:pt x="101" y="93"/>
                  </a:lnTo>
                  <a:lnTo>
                    <a:pt x="101" y="119"/>
                  </a:lnTo>
                  <a:lnTo>
                    <a:pt x="118" y="169"/>
                  </a:lnTo>
                  <a:lnTo>
                    <a:pt x="143" y="211"/>
                  </a:lnTo>
                  <a:lnTo>
                    <a:pt x="109" y="237"/>
                  </a:lnTo>
                  <a:lnTo>
                    <a:pt x="76" y="178"/>
                  </a:lnTo>
                  <a:lnTo>
                    <a:pt x="59" y="119"/>
                  </a:lnTo>
                  <a:lnTo>
                    <a:pt x="59" y="85"/>
                  </a:lnTo>
                  <a:lnTo>
                    <a:pt x="67" y="59"/>
                  </a:lnTo>
                  <a:lnTo>
                    <a:pt x="84" y="26"/>
                  </a:lnTo>
                  <a:lnTo>
                    <a:pt x="118" y="0"/>
                  </a:lnTo>
                  <a:lnTo>
                    <a:pt x="143" y="26"/>
                  </a:lnTo>
                  <a:close/>
                  <a:moveTo>
                    <a:pt x="109" y="237"/>
                  </a:moveTo>
                  <a:lnTo>
                    <a:pt x="109" y="237"/>
                  </a:lnTo>
                  <a:lnTo>
                    <a:pt x="126" y="220"/>
                  </a:lnTo>
                  <a:lnTo>
                    <a:pt x="109" y="237"/>
                  </a:lnTo>
                  <a:close/>
                  <a:moveTo>
                    <a:pt x="143" y="211"/>
                  </a:moveTo>
                  <a:lnTo>
                    <a:pt x="168" y="253"/>
                  </a:lnTo>
                  <a:lnTo>
                    <a:pt x="185" y="296"/>
                  </a:lnTo>
                  <a:lnTo>
                    <a:pt x="151" y="304"/>
                  </a:lnTo>
                  <a:lnTo>
                    <a:pt x="135" y="270"/>
                  </a:lnTo>
                  <a:lnTo>
                    <a:pt x="109" y="237"/>
                  </a:lnTo>
                  <a:lnTo>
                    <a:pt x="143" y="211"/>
                  </a:lnTo>
                  <a:close/>
                  <a:moveTo>
                    <a:pt x="151" y="304"/>
                  </a:moveTo>
                  <a:lnTo>
                    <a:pt x="151" y="304"/>
                  </a:lnTo>
                  <a:lnTo>
                    <a:pt x="168" y="296"/>
                  </a:lnTo>
                  <a:lnTo>
                    <a:pt x="151" y="304"/>
                  </a:lnTo>
                  <a:close/>
                  <a:moveTo>
                    <a:pt x="185" y="296"/>
                  </a:moveTo>
                  <a:lnTo>
                    <a:pt x="185" y="296"/>
                  </a:lnTo>
                  <a:lnTo>
                    <a:pt x="185" y="304"/>
                  </a:lnTo>
                  <a:lnTo>
                    <a:pt x="151" y="313"/>
                  </a:lnTo>
                  <a:lnTo>
                    <a:pt x="151" y="304"/>
                  </a:lnTo>
                  <a:lnTo>
                    <a:pt x="185" y="296"/>
                  </a:lnTo>
                  <a:close/>
                  <a:moveTo>
                    <a:pt x="185" y="304"/>
                  </a:moveTo>
                  <a:lnTo>
                    <a:pt x="185" y="304"/>
                  </a:lnTo>
                  <a:lnTo>
                    <a:pt x="168" y="304"/>
                  </a:lnTo>
                  <a:lnTo>
                    <a:pt x="185" y="304"/>
                  </a:lnTo>
                  <a:close/>
                  <a:moveTo>
                    <a:pt x="185" y="304"/>
                  </a:moveTo>
                  <a:lnTo>
                    <a:pt x="202" y="363"/>
                  </a:lnTo>
                  <a:lnTo>
                    <a:pt x="219" y="448"/>
                  </a:lnTo>
                  <a:lnTo>
                    <a:pt x="219" y="481"/>
                  </a:lnTo>
                  <a:lnTo>
                    <a:pt x="219" y="523"/>
                  </a:lnTo>
                  <a:lnTo>
                    <a:pt x="202" y="557"/>
                  </a:lnTo>
                  <a:lnTo>
                    <a:pt x="185" y="582"/>
                  </a:lnTo>
                  <a:lnTo>
                    <a:pt x="160" y="557"/>
                  </a:lnTo>
                  <a:lnTo>
                    <a:pt x="177" y="532"/>
                  </a:lnTo>
                  <a:lnTo>
                    <a:pt x="185" y="507"/>
                  </a:lnTo>
                  <a:lnTo>
                    <a:pt x="185" y="473"/>
                  </a:lnTo>
                  <a:lnTo>
                    <a:pt x="185" y="439"/>
                  </a:lnTo>
                  <a:lnTo>
                    <a:pt x="168" y="372"/>
                  </a:lnTo>
                  <a:lnTo>
                    <a:pt x="151" y="313"/>
                  </a:lnTo>
                  <a:lnTo>
                    <a:pt x="185" y="304"/>
                  </a:lnTo>
                  <a:close/>
                  <a:moveTo>
                    <a:pt x="185" y="582"/>
                  </a:moveTo>
                  <a:lnTo>
                    <a:pt x="151" y="608"/>
                  </a:lnTo>
                  <a:lnTo>
                    <a:pt x="109" y="633"/>
                  </a:lnTo>
                  <a:lnTo>
                    <a:pt x="92" y="608"/>
                  </a:lnTo>
                  <a:lnTo>
                    <a:pt x="126" y="582"/>
                  </a:lnTo>
                  <a:lnTo>
                    <a:pt x="160" y="557"/>
                  </a:lnTo>
                  <a:lnTo>
                    <a:pt x="185" y="582"/>
                  </a:lnTo>
                  <a:close/>
                  <a:moveTo>
                    <a:pt x="109" y="633"/>
                  </a:moveTo>
                  <a:lnTo>
                    <a:pt x="76" y="658"/>
                  </a:lnTo>
                  <a:lnTo>
                    <a:pt x="50" y="684"/>
                  </a:lnTo>
                  <a:lnTo>
                    <a:pt x="25" y="658"/>
                  </a:lnTo>
                  <a:lnTo>
                    <a:pt x="59" y="633"/>
                  </a:lnTo>
                  <a:lnTo>
                    <a:pt x="92" y="608"/>
                  </a:lnTo>
                  <a:lnTo>
                    <a:pt x="109" y="633"/>
                  </a:lnTo>
                  <a:close/>
                  <a:moveTo>
                    <a:pt x="50" y="684"/>
                  </a:moveTo>
                  <a:lnTo>
                    <a:pt x="50" y="684"/>
                  </a:lnTo>
                  <a:lnTo>
                    <a:pt x="16" y="658"/>
                  </a:lnTo>
                  <a:lnTo>
                    <a:pt x="25" y="658"/>
                  </a:lnTo>
                  <a:lnTo>
                    <a:pt x="50" y="684"/>
                  </a:lnTo>
                  <a:close/>
                  <a:moveTo>
                    <a:pt x="50" y="684"/>
                  </a:moveTo>
                  <a:lnTo>
                    <a:pt x="50" y="684"/>
                  </a:lnTo>
                  <a:lnTo>
                    <a:pt x="33" y="675"/>
                  </a:lnTo>
                  <a:lnTo>
                    <a:pt x="50" y="684"/>
                  </a:lnTo>
                  <a:close/>
                  <a:moveTo>
                    <a:pt x="50" y="684"/>
                  </a:moveTo>
                  <a:lnTo>
                    <a:pt x="50" y="684"/>
                  </a:lnTo>
                  <a:lnTo>
                    <a:pt x="42" y="692"/>
                  </a:lnTo>
                  <a:lnTo>
                    <a:pt x="8" y="692"/>
                  </a:lnTo>
                  <a:lnTo>
                    <a:pt x="16" y="675"/>
                  </a:lnTo>
                  <a:lnTo>
                    <a:pt x="16" y="658"/>
                  </a:lnTo>
                  <a:lnTo>
                    <a:pt x="50" y="684"/>
                  </a:lnTo>
                  <a:close/>
                  <a:moveTo>
                    <a:pt x="42" y="692"/>
                  </a:moveTo>
                  <a:lnTo>
                    <a:pt x="42" y="709"/>
                  </a:lnTo>
                  <a:lnTo>
                    <a:pt x="42" y="734"/>
                  </a:lnTo>
                  <a:lnTo>
                    <a:pt x="8" y="726"/>
                  </a:lnTo>
                  <a:lnTo>
                    <a:pt x="8" y="709"/>
                  </a:lnTo>
                  <a:lnTo>
                    <a:pt x="8" y="692"/>
                  </a:lnTo>
                  <a:lnTo>
                    <a:pt x="42" y="692"/>
                  </a:lnTo>
                  <a:close/>
                  <a:moveTo>
                    <a:pt x="42" y="734"/>
                  </a:moveTo>
                  <a:lnTo>
                    <a:pt x="33" y="861"/>
                  </a:lnTo>
                  <a:lnTo>
                    <a:pt x="42" y="954"/>
                  </a:lnTo>
                  <a:lnTo>
                    <a:pt x="8" y="962"/>
                  </a:lnTo>
                  <a:lnTo>
                    <a:pt x="0" y="869"/>
                  </a:lnTo>
                  <a:lnTo>
                    <a:pt x="8" y="726"/>
                  </a:lnTo>
                  <a:lnTo>
                    <a:pt x="42" y="734"/>
                  </a:lnTo>
                  <a:close/>
                  <a:moveTo>
                    <a:pt x="42" y="954"/>
                  </a:moveTo>
                  <a:lnTo>
                    <a:pt x="42" y="954"/>
                  </a:lnTo>
                  <a:lnTo>
                    <a:pt x="25" y="954"/>
                  </a:lnTo>
                  <a:lnTo>
                    <a:pt x="42" y="954"/>
                  </a:lnTo>
                  <a:close/>
                  <a:moveTo>
                    <a:pt x="42" y="954"/>
                  </a:moveTo>
                  <a:lnTo>
                    <a:pt x="42" y="954"/>
                  </a:lnTo>
                  <a:lnTo>
                    <a:pt x="8" y="962"/>
                  </a:lnTo>
                  <a:lnTo>
                    <a:pt x="42" y="954"/>
                  </a:lnTo>
                  <a:close/>
                  <a:moveTo>
                    <a:pt x="8" y="962"/>
                  </a:moveTo>
                  <a:lnTo>
                    <a:pt x="8" y="962"/>
                  </a:lnTo>
                  <a:lnTo>
                    <a:pt x="25" y="954"/>
                  </a:lnTo>
                  <a:lnTo>
                    <a:pt x="8" y="962"/>
                  </a:lnTo>
                  <a:close/>
                  <a:moveTo>
                    <a:pt x="42" y="954"/>
                  </a:moveTo>
                  <a:lnTo>
                    <a:pt x="67" y="1004"/>
                  </a:lnTo>
                  <a:lnTo>
                    <a:pt x="109" y="1089"/>
                  </a:lnTo>
                  <a:lnTo>
                    <a:pt x="76" y="1106"/>
                  </a:lnTo>
                  <a:lnTo>
                    <a:pt x="33" y="1021"/>
                  </a:lnTo>
                  <a:lnTo>
                    <a:pt x="8" y="962"/>
                  </a:lnTo>
                  <a:lnTo>
                    <a:pt x="42" y="954"/>
                  </a:lnTo>
                  <a:close/>
                  <a:moveTo>
                    <a:pt x="109" y="1089"/>
                  </a:moveTo>
                  <a:lnTo>
                    <a:pt x="135" y="1139"/>
                  </a:lnTo>
                  <a:lnTo>
                    <a:pt x="151" y="1181"/>
                  </a:lnTo>
                  <a:lnTo>
                    <a:pt x="160" y="1215"/>
                  </a:lnTo>
                  <a:lnTo>
                    <a:pt x="160" y="1241"/>
                  </a:lnTo>
                  <a:lnTo>
                    <a:pt x="135" y="1215"/>
                  </a:lnTo>
                  <a:lnTo>
                    <a:pt x="118" y="1181"/>
                  </a:lnTo>
                  <a:lnTo>
                    <a:pt x="76" y="1106"/>
                  </a:lnTo>
                  <a:lnTo>
                    <a:pt x="109" y="1089"/>
                  </a:lnTo>
                  <a:close/>
                </a:path>
              </a:pathLst>
            </a:custGeom>
            <a:solidFill>
              <a:srgbClr val="0093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39" name="Freeform 7"/>
            <p:cNvSpPr/>
            <p:nvPr/>
          </p:nvSpPr>
          <p:spPr>
            <a:xfrm>
              <a:off x="4630" y="2016"/>
              <a:ext cx="185" cy="1215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76" y="34"/>
                </a:cxn>
                <a:cxn ang="0">
                  <a:pos x="59" y="76"/>
                </a:cxn>
                <a:cxn ang="0">
                  <a:pos x="59" y="110"/>
                </a:cxn>
                <a:cxn ang="0">
                  <a:pos x="67" y="152"/>
                </a:cxn>
                <a:cxn ang="0">
                  <a:pos x="110" y="220"/>
                </a:cxn>
                <a:cxn ang="0">
                  <a:pos x="143" y="287"/>
                </a:cxn>
                <a:cxn ang="0">
                  <a:pos x="169" y="346"/>
                </a:cxn>
                <a:cxn ang="0">
                  <a:pos x="185" y="422"/>
                </a:cxn>
                <a:cxn ang="0">
                  <a:pos x="185" y="464"/>
                </a:cxn>
                <a:cxn ang="0">
                  <a:pos x="185" y="498"/>
                </a:cxn>
                <a:cxn ang="0">
                  <a:pos x="169" y="532"/>
                </a:cxn>
                <a:cxn ang="0">
                  <a:pos x="152" y="565"/>
                </a:cxn>
                <a:cxn ang="0">
                  <a:pos x="84" y="608"/>
                </a:cxn>
                <a:cxn ang="0">
                  <a:pos x="17" y="658"/>
                </a:cxn>
                <a:cxn ang="0">
                  <a:pos x="8" y="709"/>
                </a:cxn>
                <a:cxn ang="0">
                  <a:pos x="0" y="802"/>
                </a:cxn>
                <a:cxn ang="0">
                  <a:pos x="0" y="895"/>
                </a:cxn>
                <a:cxn ang="0">
                  <a:pos x="8" y="945"/>
                </a:cxn>
                <a:cxn ang="0">
                  <a:pos x="34" y="1004"/>
                </a:cxn>
                <a:cxn ang="0">
                  <a:pos x="76" y="1097"/>
                </a:cxn>
                <a:cxn ang="0">
                  <a:pos x="118" y="1173"/>
                </a:cxn>
                <a:cxn ang="0">
                  <a:pos x="126" y="1215"/>
                </a:cxn>
              </a:cxnLst>
              <a:pathLst>
                <a:path w="185" h="1215">
                  <a:moveTo>
                    <a:pt x="110" y="0"/>
                  </a:moveTo>
                  <a:lnTo>
                    <a:pt x="76" y="34"/>
                  </a:lnTo>
                  <a:lnTo>
                    <a:pt x="59" y="76"/>
                  </a:lnTo>
                  <a:lnTo>
                    <a:pt x="59" y="110"/>
                  </a:lnTo>
                  <a:lnTo>
                    <a:pt x="67" y="152"/>
                  </a:lnTo>
                  <a:lnTo>
                    <a:pt x="110" y="220"/>
                  </a:lnTo>
                  <a:lnTo>
                    <a:pt x="143" y="287"/>
                  </a:lnTo>
                  <a:lnTo>
                    <a:pt x="169" y="346"/>
                  </a:lnTo>
                  <a:lnTo>
                    <a:pt x="185" y="422"/>
                  </a:lnTo>
                  <a:lnTo>
                    <a:pt x="185" y="464"/>
                  </a:lnTo>
                  <a:lnTo>
                    <a:pt x="185" y="498"/>
                  </a:lnTo>
                  <a:lnTo>
                    <a:pt x="169" y="532"/>
                  </a:lnTo>
                  <a:lnTo>
                    <a:pt x="152" y="565"/>
                  </a:lnTo>
                  <a:lnTo>
                    <a:pt x="84" y="608"/>
                  </a:lnTo>
                  <a:lnTo>
                    <a:pt x="17" y="658"/>
                  </a:lnTo>
                  <a:lnTo>
                    <a:pt x="8" y="709"/>
                  </a:lnTo>
                  <a:lnTo>
                    <a:pt x="0" y="802"/>
                  </a:lnTo>
                  <a:lnTo>
                    <a:pt x="0" y="895"/>
                  </a:lnTo>
                  <a:lnTo>
                    <a:pt x="8" y="945"/>
                  </a:lnTo>
                  <a:lnTo>
                    <a:pt x="34" y="1004"/>
                  </a:lnTo>
                  <a:lnTo>
                    <a:pt x="76" y="1097"/>
                  </a:lnTo>
                  <a:lnTo>
                    <a:pt x="118" y="1173"/>
                  </a:lnTo>
                  <a:lnTo>
                    <a:pt x="126" y="1215"/>
                  </a:lnTo>
                </a:path>
              </a:pathLst>
            </a:custGeom>
            <a:noFill/>
            <a:ln w="26988" cap="flat" cmpd="sng">
              <a:solidFill>
                <a:srgbClr val="1D496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440" name="Freeform 8"/>
            <p:cNvSpPr/>
            <p:nvPr/>
          </p:nvSpPr>
          <p:spPr>
            <a:xfrm>
              <a:off x="84" y="2767"/>
              <a:ext cx="5592" cy="1384"/>
            </a:xfrm>
            <a:custGeom>
              <a:avLst/>
              <a:gdLst/>
              <a:ahLst/>
              <a:cxnLst>
                <a:cxn ang="0">
                  <a:pos x="608" y="397"/>
                </a:cxn>
                <a:cxn ang="0">
                  <a:pos x="1139" y="422"/>
                </a:cxn>
                <a:cxn ang="0">
                  <a:pos x="1620" y="742"/>
                </a:cxn>
                <a:cxn ang="0">
                  <a:pos x="1754" y="700"/>
                </a:cxn>
                <a:cxn ang="0">
                  <a:pos x="1822" y="751"/>
                </a:cxn>
                <a:cxn ang="0">
                  <a:pos x="1932" y="532"/>
                </a:cxn>
                <a:cxn ang="0">
                  <a:pos x="2370" y="405"/>
                </a:cxn>
                <a:cxn ang="0">
                  <a:pos x="2809" y="430"/>
                </a:cxn>
                <a:cxn ang="0">
                  <a:pos x="3180" y="329"/>
                </a:cxn>
                <a:cxn ang="0">
                  <a:pos x="3509" y="127"/>
                </a:cxn>
                <a:cxn ang="0">
                  <a:pos x="3795" y="101"/>
                </a:cxn>
                <a:cxn ang="0">
                  <a:pos x="4453" y="110"/>
                </a:cxn>
                <a:cxn ang="0">
                  <a:pos x="4740" y="447"/>
                </a:cxn>
                <a:cxn ang="0">
                  <a:pos x="5001" y="287"/>
                </a:cxn>
                <a:cxn ang="0">
                  <a:pos x="5524" y="810"/>
                </a:cxn>
                <a:cxn ang="0">
                  <a:pos x="5575" y="565"/>
                </a:cxn>
                <a:cxn ang="0">
                  <a:pos x="5549" y="852"/>
                </a:cxn>
                <a:cxn ang="0">
                  <a:pos x="5533" y="953"/>
                </a:cxn>
                <a:cxn ang="0">
                  <a:pos x="5558" y="996"/>
                </a:cxn>
                <a:cxn ang="0">
                  <a:pos x="5541" y="1055"/>
                </a:cxn>
                <a:cxn ang="0">
                  <a:pos x="5516" y="903"/>
                </a:cxn>
                <a:cxn ang="0">
                  <a:pos x="5128" y="717"/>
                </a:cxn>
                <a:cxn ang="0">
                  <a:pos x="5018" y="346"/>
                </a:cxn>
                <a:cxn ang="0">
                  <a:pos x="4782" y="278"/>
                </a:cxn>
                <a:cxn ang="0">
                  <a:pos x="4597" y="624"/>
                </a:cxn>
                <a:cxn ang="0">
                  <a:pos x="4394" y="1046"/>
                </a:cxn>
                <a:cxn ang="0">
                  <a:pos x="4529" y="1249"/>
                </a:cxn>
                <a:cxn ang="0">
                  <a:pos x="4369" y="1190"/>
                </a:cxn>
                <a:cxn ang="0">
                  <a:pos x="4537" y="692"/>
                </a:cxn>
                <a:cxn ang="0">
                  <a:pos x="4495" y="262"/>
                </a:cxn>
                <a:cxn ang="0">
                  <a:pos x="4369" y="93"/>
                </a:cxn>
                <a:cxn ang="0">
                  <a:pos x="4284" y="59"/>
                </a:cxn>
                <a:cxn ang="0">
                  <a:pos x="4166" y="34"/>
                </a:cxn>
                <a:cxn ang="0">
                  <a:pos x="3922" y="59"/>
                </a:cxn>
                <a:cxn ang="0">
                  <a:pos x="3753" y="160"/>
                </a:cxn>
                <a:cxn ang="0">
                  <a:pos x="3660" y="203"/>
                </a:cxn>
                <a:cxn ang="0">
                  <a:pos x="3568" y="211"/>
                </a:cxn>
                <a:cxn ang="0">
                  <a:pos x="3492" y="160"/>
                </a:cxn>
                <a:cxn ang="0">
                  <a:pos x="3289" y="135"/>
                </a:cxn>
                <a:cxn ang="0">
                  <a:pos x="3222" y="228"/>
                </a:cxn>
                <a:cxn ang="0">
                  <a:pos x="3197" y="329"/>
                </a:cxn>
                <a:cxn ang="0">
                  <a:pos x="3171" y="371"/>
                </a:cxn>
                <a:cxn ang="0">
                  <a:pos x="3087" y="397"/>
                </a:cxn>
                <a:cxn ang="0">
                  <a:pos x="3011" y="321"/>
                </a:cxn>
                <a:cxn ang="0">
                  <a:pos x="2969" y="278"/>
                </a:cxn>
                <a:cxn ang="0">
                  <a:pos x="2918" y="287"/>
                </a:cxn>
                <a:cxn ang="0">
                  <a:pos x="2868" y="380"/>
                </a:cxn>
                <a:cxn ang="0">
                  <a:pos x="2842" y="413"/>
                </a:cxn>
                <a:cxn ang="0">
                  <a:pos x="2775" y="464"/>
                </a:cxn>
                <a:cxn ang="0">
                  <a:pos x="2412" y="405"/>
                </a:cxn>
                <a:cxn ang="0">
                  <a:pos x="1974" y="523"/>
                </a:cxn>
                <a:cxn ang="0">
                  <a:pos x="1797" y="768"/>
                </a:cxn>
                <a:cxn ang="0">
                  <a:pos x="1636" y="751"/>
                </a:cxn>
                <a:cxn ang="0">
                  <a:pos x="1392" y="709"/>
                </a:cxn>
                <a:cxn ang="0">
                  <a:pos x="1282" y="506"/>
                </a:cxn>
                <a:cxn ang="0">
                  <a:pos x="920" y="532"/>
                </a:cxn>
                <a:cxn ang="0">
                  <a:pos x="886" y="987"/>
                </a:cxn>
                <a:cxn ang="0">
                  <a:pos x="1223" y="1291"/>
                </a:cxn>
                <a:cxn ang="0">
                  <a:pos x="1215" y="1358"/>
                </a:cxn>
                <a:cxn ang="0">
                  <a:pos x="861" y="1105"/>
                </a:cxn>
                <a:cxn ang="0">
                  <a:pos x="759" y="802"/>
                </a:cxn>
                <a:cxn ang="0">
                  <a:pos x="321" y="363"/>
                </a:cxn>
              </a:cxnLst>
              <a:pathLst>
                <a:path w="5592" h="1384">
                  <a:moveTo>
                    <a:pt x="9" y="245"/>
                  </a:moveTo>
                  <a:lnTo>
                    <a:pt x="102" y="253"/>
                  </a:lnTo>
                  <a:lnTo>
                    <a:pt x="194" y="253"/>
                  </a:lnTo>
                  <a:lnTo>
                    <a:pt x="228" y="253"/>
                  </a:lnTo>
                  <a:lnTo>
                    <a:pt x="262" y="262"/>
                  </a:lnTo>
                  <a:lnTo>
                    <a:pt x="287" y="270"/>
                  </a:lnTo>
                  <a:lnTo>
                    <a:pt x="304" y="287"/>
                  </a:lnTo>
                  <a:lnTo>
                    <a:pt x="346" y="304"/>
                  </a:lnTo>
                  <a:lnTo>
                    <a:pt x="397" y="329"/>
                  </a:lnTo>
                  <a:lnTo>
                    <a:pt x="439" y="346"/>
                  </a:lnTo>
                  <a:lnTo>
                    <a:pt x="489" y="354"/>
                  </a:lnTo>
                  <a:lnTo>
                    <a:pt x="532" y="371"/>
                  </a:lnTo>
                  <a:lnTo>
                    <a:pt x="582" y="388"/>
                  </a:lnTo>
                  <a:lnTo>
                    <a:pt x="608" y="397"/>
                  </a:lnTo>
                  <a:lnTo>
                    <a:pt x="633" y="405"/>
                  </a:lnTo>
                  <a:lnTo>
                    <a:pt x="650" y="422"/>
                  </a:lnTo>
                  <a:lnTo>
                    <a:pt x="658" y="447"/>
                  </a:lnTo>
                  <a:lnTo>
                    <a:pt x="709" y="481"/>
                  </a:lnTo>
                  <a:lnTo>
                    <a:pt x="759" y="506"/>
                  </a:lnTo>
                  <a:lnTo>
                    <a:pt x="785" y="515"/>
                  </a:lnTo>
                  <a:lnTo>
                    <a:pt x="810" y="523"/>
                  </a:lnTo>
                  <a:lnTo>
                    <a:pt x="844" y="523"/>
                  </a:lnTo>
                  <a:lnTo>
                    <a:pt x="877" y="515"/>
                  </a:lnTo>
                  <a:lnTo>
                    <a:pt x="953" y="473"/>
                  </a:lnTo>
                  <a:lnTo>
                    <a:pt x="1029" y="430"/>
                  </a:lnTo>
                  <a:lnTo>
                    <a:pt x="1055" y="422"/>
                  </a:lnTo>
                  <a:lnTo>
                    <a:pt x="1097" y="422"/>
                  </a:lnTo>
                  <a:lnTo>
                    <a:pt x="1139" y="422"/>
                  </a:lnTo>
                  <a:lnTo>
                    <a:pt x="1181" y="439"/>
                  </a:lnTo>
                  <a:lnTo>
                    <a:pt x="1257" y="464"/>
                  </a:lnTo>
                  <a:lnTo>
                    <a:pt x="1308" y="489"/>
                  </a:lnTo>
                  <a:lnTo>
                    <a:pt x="1341" y="523"/>
                  </a:lnTo>
                  <a:lnTo>
                    <a:pt x="1383" y="591"/>
                  </a:lnTo>
                  <a:lnTo>
                    <a:pt x="1426" y="667"/>
                  </a:lnTo>
                  <a:lnTo>
                    <a:pt x="1434" y="717"/>
                  </a:lnTo>
                  <a:lnTo>
                    <a:pt x="1451" y="742"/>
                  </a:lnTo>
                  <a:lnTo>
                    <a:pt x="1468" y="751"/>
                  </a:lnTo>
                  <a:lnTo>
                    <a:pt x="1476" y="759"/>
                  </a:lnTo>
                  <a:lnTo>
                    <a:pt x="1493" y="759"/>
                  </a:lnTo>
                  <a:lnTo>
                    <a:pt x="1561" y="759"/>
                  </a:lnTo>
                  <a:lnTo>
                    <a:pt x="1620" y="751"/>
                  </a:lnTo>
                  <a:lnTo>
                    <a:pt x="1620" y="742"/>
                  </a:lnTo>
                  <a:lnTo>
                    <a:pt x="1628" y="734"/>
                  </a:lnTo>
                  <a:lnTo>
                    <a:pt x="1653" y="700"/>
                  </a:lnTo>
                  <a:lnTo>
                    <a:pt x="1687" y="683"/>
                  </a:lnTo>
                  <a:lnTo>
                    <a:pt x="1712" y="675"/>
                  </a:lnTo>
                  <a:lnTo>
                    <a:pt x="1721" y="675"/>
                  </a:lnTo>
                  <a:lnTo>
                    <a:pt x="1729" y="675"/>
                  </a:lnTo>
                  <a:lnTo>
                    <a:pt x="1738" y="683"/>
                  </a:lnTo>
                  <a:lnTo>
                    <a:pt x="1746" y="683"/>
                  </a:lnTo>
                  <a:lnTo>
                    <a:pt x="1754" y="692"/>
                  </a:lnTo>
                  <a:lnTo>
                    <a:pt x="1754" y="700"/>
                  </a:lnTo>
                  <a:lnTo>
                    <a:pt x="1763" y="700"/>
                  </a:lnTo>
                  <a:lnTo>
                    <a:pt x="1763" y="709"/>
                  </a:lnTo>
                  <a:lnTo>
                    <a:pt x="1771" y="717"/>
                  </a:lnTo>
                  <a:lnTo>
                    <a:pt x="1780" y="717"/>
                  </a:lnTo>
                  <a:lnTo>
                    <a:pt x="1797" y="734"/>
                  </a:lnTo>
                  <a:lnTo>
                    <a:pt x="1805" y="742"/>
                  </a:lnTo>
                  <a:lnTo>
                    <a:pt x="1814" y="742"/>
                  </a:lnTo>
                  <a:lnTo>
                    <a:pt x="1822" y="751"/>
                  </a:lnTo>
                  <a:lnTo>
                    <a:pt x="1830" y="751"/>
                  </a:lnTo>
                  <a:lnTo>
                    <a:pt x="1839" y="751"/>
                  </a:lnTo>
                  <a:lnTo>
                    <a:pt x="1847" y="751"/>
                  </a:lnTo>
                  <a:lnTo>
                    <a:pt x="1856" y="751"/>
                  </a:lnTo>
                  <a:lnTo>
                    <a:pt x="1864" y="751"/>
                  </a:lnTo>
                  <a:lnTo>
                    <a:pt x="1873" y="751"/>
                  </a:lnTo>
                  <a:lnTo>
                    <a:pt x="1881" y="751"/>
                  </a:lnTo>
                  <a:lnTo>
                    <a:pt x="1889" y="742"/>
                  </a:lnTo>
                  <a:lnTo>
                    <a:pt x="1906" y="624"/>
                  </a:lnTo>
                  <a:lnTo>
                    <a:pt x="1932" y="532"/>
                  </a:lnTo>
                  <a:lnTo>
                    <a:pt x="1957" y="515"/>
                  </a:lnTo>
                  <a:lnTo>
                    <a:pt x="1982" y="489"/>
                  </a:lnTo>
                  <a:lnTo>
                    <a:pt x="2016" y="481"/>
                  </a:lnTo>
                  <a:lnTo>
                    <a:pt x="2041" y="473"/>
                  </a:lnTo>
                  <a:lnTo>
                    <a:pt x="2117" y="464"/>
                  </a:lnTo>
                  <a:lnTo>
                    <a:pt x="2185" y="481"/>
                  </a:lnTo>
                  <a:lnTo>
                    <a:pt x="2210" y="489"/>
                  </a:lnTo>
                  <a:lnTo>
                    <a:pt x="2235" y="498"/>
                  </a:lnTo>
                  <a:lnTo>
                    <a:pt x="2244" y="498"/>
                  </a:lnTo>
                  <a:lnTo>
                    <a:pt x="2260" y="489"/>
                  </a:lnTo>
                  <a:lnTo>
                    <a:pt x="2277" y="473"/>
                  </a:lnTo>
                  <a:lnTo>
                    <a:pt x="2311" y="456"/>
                  </a:lnTo>
                  <a:lnTo>
                    <a:pt x="2336" y="430"/>
                  </a:lnTo>
                  <a:lnTo>
                    <a:pt x="2370" y="405"/>
                  </a:lnTo>
                  <a:lnTo>
                    <a:pt x="2395" y="388"/>
                  </a:lnTo>
                  <a:lnTo>
                    <a:pt x="2421" y="371"/>
                  </a:lnTo>
                  <a:lnTo>
                    <a:pt x="2454" y="363"/>
                  </a:lnTo>
                  <a:lnTo>
                    <a:pt x="2513" y="346"/>
                  </a:lnTo>
                  <a:lnTo>
                    <a:pt x="2564" y="338"/>
                  </a:lnTo>
                  <a:lnTo>
                    <a:pt x="2589" y="346"/>
                  </a:lnTo>
                  <a:lnTo>
                    <a:pt x="2640" y="371"/>
                  </a:lnTo>
                  <a:lnTo>
                    <a:pt x="2682" y="405"/>
                  </a:lnTo>
                  <a:lnTo>
                    <a:pt x="2691" y="413"/>
                  </a:lnTo>
                  <a:lnTo>
                    <a:pt x="2699" y="430"/>
                  </a:lnTo>
                  <a:lnTo>
                    <a:pt x="2724" y="439"/>
                  </a:lnTo>
                  <a:lnTo>
                    <a:pt x="2750" y="439"/>
                  </a:lnTo>
                  <a:lnTo>
                    <a:pt x="2783" y="439"/>
                  </a:lnTo>
                  <a:lnTo>
                    <a:pt x="2809" y="430"/>
                  </a:lnTo>
                  <a:lnTo>
                    <a:pt x="2834" y="413"/>
                  </a:lnTo>
                  <a:lnTo>
                    <a:pt x="2851" y="388"/>
                  </a:lnTo>
                  <a:lnTo>
                    <a:pt x="2859" y="371"/>
                  </a:lnTo>
                  <a:lnTo>
                    <a:pt x="2868" y="346"/>
                  </a:lnTo>
                  <a:lnTo>
                    <a:pt x="2868" y="312"/>
                  </a:lnTo>
                  <a:lnTo>
                    <a:pt x="2868" y="287"/>
                  </a:lnTo>
                  <a:lnTo>
                    <a:pt x="2876" y="270"/>
                  </a:lnTo>
                  <a:lnTo>
                    <a:pt x="2885" y="262"/>
                  </a:lnTo>
                  <a:lnTo>
                    <a:pt x="2893" y="253"/>
                  </a:lnTo>
                  <a:lnTo>
                    <a:pt x="2910" y="253"/>
                  </a:lnTo>
                  <a:lnTo>
                    <a:pt x="3011" y="304"/>
                  </a:lnTo>
                  <a:lnTo>
                    <a:pt x="3087" y="354"/>
                  </a:lnTo>
                  <a:lnTo>
                    <a:pt x="3146" y="346"/>
                  </a:lnTo>
                  <a:lnTo>
                    <a:pt x="3180" y="329"/>
                  </a:lnTo>
                  <a:lnTo>
                    <a:pt x="3197" y="304"/>
                  </a:lnTo>
                  <a:lnTo>
                    <a:pt x="3197" y="270"/>
                  </a:lnTo>
                  <a:lnTo>
                    <a:pt x="3197" y="236"/>
                  </a:lnTo>
                  <a:lnTo>
                    <a:pt x="3197" y="203"/>
                  </a:lnTo>
                  <a:lnTo>
                    <a:pt x="3205" y="169"/>
                  </a:lnTo>
                  <a:lnTo>
                    <a:pt x="3222" y="144"/>
                  </a:lnTo>
                  <a:lnTo>
                    <a:pt x="3256" y="101"/>
                  </a:lnTo>
                  <a:lnTo>
                    <a:pt x="3298" y="76"/>
                  </a:lnTo>
                  <a:lnTo>
                    <a:pt x="3340" y="68"/>
                  </a:lnTo>
                  <a:lnTo>
                    <a:pt x="3382" y="68"/>
                  </a:lnTo>
                  <a:lnTo>
                    <a:pt x="3407" y="76"/>
                  </a:lnTo>
                  <a:lnTo>
                    <a:pt x="3441" y="84"/>
                  </a:lnTo>
                  <a:lnTo>
                    <a:pt x="3475" y="110"/>
                  </a:lnTo>
                  <a:lnTo>
                    <a:pt x="3509" y="127"/>
                  </a:lnTo>
                  <a:lnTo>
                    <a:pt x="3525" y="135"/>
                  </a:lnTo>
                  <a:lnTo>
                    <a:pt x="3534" y="144"/>
                  </a:lnTo>
                  <a:lnTo>
                    <a:pt x="3542" y="152"/>
                  </a:lnTo>
                  <a:lnTo>
                    <a:pt x="3568" y="160"/>
                  </a:lnTo>
                  <a:lnTo>
                    <a:pt x="3593" y="169"/>
                  </a:lnTo>
                  <a:lnTo>
                    <a:pt x="3627" y="169"/>
                  </a:lnTo>
                  <a:lnTo>
                    <a:pt x="3652" y="177"/>
                  </a:lnTo>
                  <a:lnTo>
                    <a:pt x="3669" y="169"/>
                  </a:lnTo>
                  <a:lnTo>
                    <a:pt x="3677" y="160"/>
                  </a:lnTo>
                  <a:lnTo>
                    <a:pt x="3711" y="144"/>
                  </a:lnTo>
                  <a:lnTo>
                    <a:pt x="3745" y="127"/>
                  </a:lnTo>
                  <a:lnTo>
                    <a:pt x="3770" y="118"/>
                  </a:lnTo>
                  <a:lnTo>
                    <a:pt x="3795" y="101"/>
                  </a:lnTo>
                  <a:lnTo>
                    <a:pt x="3812" y="84"/>
                  </a:lnTo>
                  <a:lnTo>
                    <a:pt x="3829" y="68"/>
                  </a:lnTo>
                  <a:lnTo>
                    <a:pt x="3854" y="51"/>
                  </a:lnTo>
                  <a:lnTo>
                    <a:pt x="3888" y="42"/>
                  </a:lnTo>
                  <a:lnTo>
                    <a:pt x="3972" y="17"/>
                  </a:lnTo>
                  <a:lnTo>
                    <a:pt x="4057" y="9"/>
                  </a:lnTo>
                  <a:lnTo>
                    <a:pt x="4150" y="0"/>
                  </a:lnTo>
                  <a:lnTo>
                    <a:pt x="4234" y="9"/>
                  </a:lnTo>
                  <a:lnTo>
                    <a:pt x="4268" y="9"/>
                  </a:lnTo>
                  <a:lnTo>
                    <a:pt x="4301" y="17"/>
                  </a:lnTo>
                  <a:lnTo>
                    <a:pt x="4327" y="34"/>
                  </a:lnTo>
                  <a:lnTo>
                    <a:pt x="4352" y="42"/>
                  </a:lnTo>
                  <a:lnTo>
                    <a:pt x="4403" y="84"/>
                  </a:lnTo>
                  <a:lnTo>
                    <a:pt x="4453" y="110"/>
                  </a:lnTo>
                  <a:lnTo>
                    <a:pt x="4478" y="127"/>
                  </a:lnTo>
                  <a:lnTo>
                    <a:pt x="4504" y="152"/>
                  </a:lnTo>
                  <a:lnTo>
                    <a:pt x="4512" y="186"/>
                  </a:lnTo>
                  <a:lnTo>
                    <a:pt x="4521" y="219"/>
                  </a:lnTo>
                  <a:lnTo>
                    <a:pt x="4529" y="287"/>
                  </a:lnTo>
                  <a:lnTo>
                    <a:pt x="4537" y="329"/>
                  </a:lnTo>
                  <a:lnTo>
                    <a:pt x="4588" y="354"/>
                  </a:lnTo>
                  <a:lnTo>
                    <a:pt x="4639" y="397"/>
                  </a:lnTo>
                  <a:lnTo>
                    <a:pt x="4647" y="413"/>
                  </a:lnTo>
                  <a:lnTo>
                    <a:pt x="4664" y="430"/>
                  </a:lnTo>
                  <a:lnTo>
                    <a:pt x="4681" y="439"/>
                  </a:lnTo>
                  <a:lnTo>
                    <a:pt x="4698" y="447"/>
                  </a:lnTo>
                  <a:lnTo>
                    <a:pt x="4723" y="456"/>
                  </a:lnTo>
                  <a:lnTo>
                    <a:pt x="4740" y="447"/>
                  </a:lnTo>
                  <a:lnTo>
                    <a:pt x="4748" y="430"/>
                  </a:lnTo>
                  <a:lnTo>
                    <a:pt x="4757" y="405"/>
                  </a:lnTo>
                  <a:lnTo>
                    <a:pt x="4757" y="363"/>
                  </a:lnTo>
                  <a:lnTo>
                    <a:pt x="4757" y="321"/>
                  </a:lnTo>
                  <a:lnTo>
                    <a:pt x="4765" y="287"/>
                  </a:lnTo>
                  <a:lnTo>
                    <a:pt x="4774" y="262"/>
                  </a:lnTo>
                  <a:lnTo>
                    <a:pt x="4799" y="245"/>
                  </a:lnTo>
                  <a:lnTo>
                    <a:pt x="4824" y="236"/>
                  </a:lnTo>
                  <a:lnTo>
                    <a:pt x="4858" y="228"/>
                  </a:lnTo>
                  <a:lnTo>
                    <a:pt x="4909" y="219"/>
                  </a:lnTo>
                  <a:lnTo>
                    <a:pt x="4925" y="228"/>
                  </a:lnTo>
                  <a:lnTo>
                    <a:pt x="4951" y="245"/>
                  </a:lnTo>
                  <a:lnTo>
                    <a:pt x="4976" y="262"/>
                  </a:lnTo>
                  <a:lnTo>
                    <a:pt x="5001" y="287"/>
                  </a:lnTo>
                  <a:lnTo>
                    <a:pt x="5052" y="329"/>
                  </a:lnTo>
                  <a:lnTo>
                    <a:pt x="5094" y="363"/>
                  </a:lnTo>
                  <a:lnTo>
                    <a:pt x="5119" y="405"/>
                  </a:lnTo>
                  <a:lnTo>
                    <a:pt x="5153" y="489"/>
                  </a:lnTo>
                  <a:lnTo>
                    <a:pt x="5187" y="582"/>
                  </a:lnTo>
                  <a:lnTo>
                    <a:pt x="5204" y="650"/>
                  </a:lnTo>
                  <a:lnTo>
                    <a:pt x="5229" y="683"/>
                  </a:lnTo>
                  <a:lnTo>
                    <a:pt x="5263" y="709"/>
                  </a:lnTo>
                  <a:lnTo>
                    <a:pt x="5296" y="734"/>
                  </a:lnTo>
                  <a:lnTo>
                    <a:pt x="5339" y="759"/>
                  </a:lnTo>
                  <a:lnTo>
                    <a:pt x="5389" y="776"/>
                  </a:lnTo>
                  <a:lnTo>
                    <a:pt x="5440" y="793"/>
                  </a:lnTo>
                  <a:lnTo>
                    <a:pt x="5482" y="802"/>
                  </a:lnTo>
                  <a:lnTo>
                    <a:pt x="5524" y="810"/>
                  </a:lnTo>
                  <a:lnTo>
                    <a:pt x="5499" y="793"/>
                  </a:lnTo>
                  <a:lnTo>
                    <a:pt x="5482" y="768"/>
                  </a:lnTo>
                  <a:lnTo>
                    <a:pt x="5482" y="751"/>
                  </a:lnTo>
                  <a:lnTo>
                    <a:pt x="5474" y="717"/>
                  </a:lnTo>
                  <a:lnTo>
                    <a:pt x="5474" y="692"/>
                  </a:lnTo>
                  <a:lnTo>
                    <a:pt x="5482" y="675"/>
                  </a:lnTo>
                  <a:lnTo>
                    <a:pt x="5490" y="675"/>
                  </a:lnTo>
                  <a:lnTo>
                    <a:pt x="5490" y="667"/>
                  </a:lnTo>
                  <a:lnTo>
                    <a:pt x="5490" y="650"/>
                  </a:lnTo>
                  <a:lnTo>
                    <a:pt x="5516" y="624"/>
                  </a:lnTo>
                  <a:lnTo>
                    <a:pt x="5533" y="591"/>
                  </a:lnTo>
                  <a:lnTo>
                    <a:pt x="5549" y="574"/>
                  </a:lnTo>
                  <a:lnTo>
                    <a:pt x="5566" y="548"/>
                  </a:lnTo>
                  <a:lnTo>
                    <a:pt x="5575" y="565"/>
                  </a:lnTo>
                  <a:lnTo>
                    <a:pt x="5575" y="582"/>
                  </a:lnTo>
                  <a:lnTo>
                    <a:pt x="5558" y="608"/>
                  </a:lnTo>
                  <a:lnTo>
                    <a:pt x="5549" y="608"/>
                  </a:lnTo>
                  <a:lnTo>
                    <a:pt x="5533" y="624"/>
                  </a:lnTo>
                  <a:lnTo>
                    <a:pt x="5516" y="658"/>
                  </a:lnTo>
                  <a:lnTo>
                    <a:pt x="5507" y="700"/>
                  </a:lnTo>
                  <a:lnTo>
                    <a:pt x="5507" y="742"/>
                  </a:lnTo>
                  <a:lnTo>
                    <a:pt x="5516" y="768"/>
                  </a:lnTo>
                  <a:lnTo>
                    <a:pt x="5524" y="793"/>
                  </a:lnTo>
                  <a:lnTo>
                    <a:pt x="5541" y="802"/>
                  </a:lnTo>
                  <a:lnTo>
                    <a:pt x="5541" y="818"/>
                  </a:lnTo>
                  <a:lnTo>
                    <a:pt x="5541" y="827"/>
                  </a:lnTo>
                  <a:lnTo>
                    <a:pt x="5549" y="844"/>
                  </a:lnTo>
                  <a:lnTo>
                    <a:pt x="5549" y="852"/>
                  </a:lnTo>
                  <a:lnTo>
                    <a:pt x="5558" y="869"/>
                  </a:lnTo>
                  <a:lnTo>
                    <a:pt x="5549" y="886"/>
                  </a:lnTo>
                  <a:lnTo>
                    <a:pt x="5541" y="903"/>
                  </a:lnTo>
                  <a:lnTo>
                    <a:pt x="5533" y="920"/>
                  </a:lnTo>
                  <a:lnTo>
                    <a:pt x="5533" y="928"/>
                  </a:lnTo>
                  <a:lnTo>
                    <a:pt x="5533" y="937"/>
                  </a:lnTo>
                  <a:lnTo>
                    <a:pt x="5533" y="945"/>
                  </a:lnTo>
                  <a:lnTo>
                    <a:pt x="5533" y="953"/>
                  </a:lnTo>
                  <a:lnTo>
                    <a:pt x="5533" y="962"/>
                  </a:lnTo>
                  <a:lnTo>
                    <a:pt x="5533" y="970"/>
                  </a:lnTo>
                  <a:lnTo>
                    <a:pt x="5533" y="979"/>
                  </a:lnTo>
                  <a:lnTo>
                    <a:pt x="5533" y="987"/>
                  </a:lnTo>
                  <a:lnTo>
                    <a:pt x="5541" y="987"/>
                  </a:lnTo>
                  <a:lnTo>
                    <a:pt x="5549" y="987"/>
                  </a:lnTo>
                  <a:lnTo>
                    <a:pt x="5549" y="996"/>
                  </a:lnTo>
                  <a:lnTo>
                    <a:pt x="5558" y="996"/>
                  </a:lnTo>
                  <a:lnTo>
                    <a:pt x="5566" y="996"/>
                  </a:lnTo>
                  <a:lnTo>
                    <a:pt x="5583" y="996"/>
                  </a:lnTo>
                  <a:lnTo>
                    <a:pt x="5592" y="996"/>
                  </a:lnTo>
                  <a:lnTo>
                    <a:pt x="5592" y="1021"/>
                  </a:lnTo>
                  <a:lnTo>
                    <a:pt x="5583" y="1021"/>
                  </a:lnTo>
                  <a:lnTo>
                    <a:pt x="5566" y="1029"/>
                  </a:lnTo>
                  <a:lnTo>
                    <a:pt x="5558" y="1029"/>
                  </a:lnTo>
                  <a:lnTo>
                    <a:pt x="5549" y="1038"/>
                  </a:lnTo>
                  <a:lnTo>
                    <a:pt x="5541" y="1046"/>
                  </a:lnTo>
                  <a:lnTo>
                    <a:pt x="5541" y="1055"/>
                  </a:lnTo>
                  <a:lnTo>
                    <a:pt x="5533" y="1055"/>
                  </a:lnTo>
                  <a:lnTo>
                    <a:pt x="5533" y="1063"/>
                  </a:lnTo>
                  <a:lnTo>
                    <a:pt x="5524" y="1063"/>
                  </a:lnTo>
                  <a:lnTo>
                    <a:pt x="5516" y="1063"/>
                  </a:lnTo>
                  <a:lnTo>
                    <a:pt x="5499" y="1046"/>
                  </a:lnTo>
                  <a:lnTo>
                    <a:pt x="5482" y="1021"/>
                  </a:lnTo>
                  <a:lnTo>
                    <a:pt x="5482" y="1012"/>
                  </a:lnTo>
                  <a:lnTo>
                    <a:pt x="5482" y="1004"/>
                  </a:lnTo>
                  <a:lnTo>
                    <a:pt x="5490" y="970"/>
                  </a:lnTo>
                  <a:lnTo>
                    <a:pt x="5499" y="945"/>
                  </a:lnTo>
                  <a:lnTo>
                    <a:pt x="5507" y="937"/>
                  </a:lnTo>
                  <a:lnTo>
                    <a:pt x="5507" y="928"/>
                  </a:lnTo>
                  <a:lnTo>
                    <a:pt x="5516" y="903"/>
                  </a:lnTo>
                  <a:lnTo>
                    <a:pt x="5516" y="886"/>
                  </a:lnTo>
                  <a:lnTo>
                    <a:pt x="5516" y="869"/>
                  </a:lnTo>
                  <a:lnTo>
                    <a:pt x="5507" y="861"/>
                  </a:lnTo>
                  <a:lnTo>
                    <a:pt x="5490" y="844"/>
                  </a:lnTo>
                  <a:lnTo>
                    <a:pt x="5474" y="827"/>
                  </a:lnTo>
                  <a:lnTo>
                    <a:pt x="5423" y="818"/>
                  </a:lnTo>
                  <a:lnTo>
                    <a:pt x="5364" y="818"/>
                  </a:lnTo>
                  <a:lnTo>
                    <a:pt x="5305" y="818"/>
                  </a:lnTo>
                  <a:lnTo>
                    <a:pt x="5254" y="810"/>
                  </a:lnTo>
                  <a:lnTo>
                    <a:pt x="5229" y="802"/>
                  </a:lnTo>
                  <a:lnTo>
                    <a:pt x="5187" y="785"/>
                  </a:lnTo>
                  <a:lnTo>
                    <a:pt x="5153" y="759"/>
                  </a:lnTo>
                  <a:lnTo>
                    <a:pt x="5136" y="734"/>
                  </a:lnTo>
                  <a:lnTo>
                    <a:pt x="5128" y="717"/>
                  </a:lnTo>
                  <a:lnTo>
                    <a:pt x="5128" y="692"/>
                  </a:lnTo>
                  <a:lnTo>
                    <a:pt x="5128" y="650"/>
                  </a:lnTo>
                  <a:lnTo>
                    <a:pt x="5128" y="616"/>
                  </a:lnTo>
                  <a:lnTo>
                    <a:pt x="5136" y="591"/>
                  </a:lnTo>
                  <a:lnTo>
                    <a:pt x="5145" y="565"/>
                  </a:lnTo>
                  <a:lnTo>
                    <a:pt x="5145" y="532"/>
                  </a:lnTo>
                  <a:lnTo>
                    <a:pt x="5136" y="498"/>
                  </a:lnTo>
                  <a:lnTo>
                    <a:pt x="5103" y="430"/>
                  </a:lnTo>
                  <a:lnTo>
                    <a:pt x="5069" y="397"/>
                  </a:lnTo>
                  <a:lnTo>
                    <a:pt x="5052" y="371"/>
                  </a:lnTo>
                  <a:lnTo>
                    <a:pt x="5035" y="363"/>
                  </a:lnTo>
                  <a:lnTo>
                    <a:pt x="5035" y="354"/>
                  </a:lnTo>
                  <a:lnTo>
                    <a:pt x="5018" y="346"/>
                  </a:lnTo>
                  <a:lnTo>
                    <a:pt x="5010" y="338"/>
                  </a:lnTo>
                  <a:lnTo>
                    <a:pt x="5001" y="329"/>
                  </a:lnTo>
                  <a:lnTo>
                    <a:pt x="4984" y="321"/>
                  </a:lnTo>
                  <a:lnTo>
                    <a:pt x="4959" y="312"/>
                  </a:lnTo>
                  <a:lnTo>
                    <a:pt x="4934" y="295"/>
                  </a:lnTo>
                  <a:lnTo>
                    <a:pt x="4934" y="287"/>
                  </a:lnTo>
                  <a:lnTo>
                    <a:pt x="4925" y="287"/>
                  </a:lnTo>
                  <a:lnTo>
                    <a:pt x="4909" y="270"/>
                  </a:lnTo>
                  <a:lnTo>
                    <a:pt x="4892" y="262"/>
                  </a:lnTo>
                  <a:lnTo>
                    <a:pt x="4850" y="262"/>
                  </a:lnTo>
                  <a:lnTo>
                    <a:pt x="4816" y="262"/>
                  </a:lnTo>
                  <a:lnTo>
                    <a:pt x="4799" y="262"/>
                  </a:lnTo>
                  <a:lnTo>
                    <a:pt x="4790" y="262"/>
                  </a:lnTo>
                  <a:lnTo>
                    <a:pt x="4782" y="278"/>
                  </a:lnTo>
                  <a:lnTo>
                    <a:pt x="4774" y="304"/>
                  </a:lnTo>
                  <a:lnTo>
                    <a:pt x="4774" y="338"/>
                  </a:lnTo>
                  <a:lnTo>
                    <a:pt x="4774" y="363"/>
                  </a:lnTo>
                  <a:lnTo>
                    <a:pt x="4774" y="380"/>
                  </a:lnTo>
                  <a:lnTo>
                    <a:pt x="4774" y="397"/>
                  </a:lnTo>
                  <a:lnTo>
                    <a:pt x="4765" y="405"/>
                  </a:lnTo>
                  <a:lnTo>
                    <a:pt x="4757" y="430"/>
                  </a:lnTo>
                  <a:lnTo>
                    <a:pt x="4757" y="447"/>
                  </a:lnTo>
                  <a:lnTo>
                    <a:pt x="4740" y="456"/>
                  </a:lnTo>
                  <a:lnTo>
                    <a:pt x="4731" y="498"/>
                  </a:lnTo>
                  <a:lnTo>
                    <a:pt x="4715" y="515"/>
                  </a:lnTo>
                  <a:lnTo>
                    <a:pt x="4656" y="557"/>
                  </a:lnTo>
                  <a:lnTo>
                    <a:pt x="4613" y="599"/>
                  </a:lnTo>
                  <a:lnTo>
                    <a:pt x="4597" y="624"/>
                  </a:lnTo>
                  <a:lnTo>
                    <a:pt x="4580" y="641"/>
                  </a:lnTo>
                  <a:lnTo>
                    <a:pt x="4571" y="683"/>
                  </a:lnTo>
                  <a:lnTo>
                    <a:pt x="4563" y="726"/>
                  </a:lnTo>
                  <a:lnTo>
                    <a:pt x="4554" y="793"/>
                  </a:lnTo>
                  <a:lnTo>
                    <a:pt x="4529" y="852"/>
                  </a:lnTo>
                  <a:lnTo>
                    <a:pt x="4504" y="903"/>
                  </a:lnTo>
                  <a:lnTo>
                    <a:pt x="4462" y="945"/>
                  </a:lnTo>
                  <a:lnTo>
                    <a:pt x="4453" y="953"/>
                  </a:lnTo>
                  <a:lnTo>
                    <a:pt x="4453" y="970"/>
                  </a:lnTo>
                  <a:lnTo>
                    <a:pt x="4428" y="987"/>
                  </a:lnTo>
                  <a:lnTo>
                    <a:pt x="4411" y="996"/>
                  </a:lnTo>
                  <a:lnTo>
                    <a:pt x="4411" y="1004"/>
                  </a:lnTo>
                  <a:lnTo>
                    <a:pt x="4403" y="1012"/>
                  </a:lnTo>
                  <a:lnTo>
                    <a:pt x="4394" y="1046"/>
                  </a:lnTo>
                  <a:lnTo>
                    <a:pt x="4386" y="1088"/>
                  </a:lnTo>
                  <a:lnTo>
                    <a:pt x="4386" y="1105"/>
                  </a:lnTo>
                  <a:lnTo>
                    <a:pt x="4386" y="1122"/>
                  </a:lnTo>
                  <a:lnTo>
                    <a:pt x="4403" y="1147"/>
                  </a:lnTo>
                  <a:lnTo>
                    <a:pt x="4428" y="1173"/>
                  </a:lnTo>
                  <a:lnTo>
                    <a:pt x="4445" y="1190"/>
                  </a:lnTo>
                  <a:lnTo>
                    <a:pt x="4470" y="1198"/>
                  </a:lnTo>
                  <a:lnTo>
                    <a:pt x="4495" y="1206"/>
                  </a:lnTo>
                  <a:lnTo>
                    <a:pt x="4512" y="1215"/>
                  </a:lnTo>
                  <a:lnTo>
                    <a:pt x="4521" y="1215"/>
                  </a:lnTo>
                  <a:lnTo>
                    <a:pt x="4521" y="1223"/>
                  </a:lnTo>
                  <a:lnTo>
                    <a:pt x="4529" y="1232"/>
                  </a:lnTo>
                  <a:lnTo>
                    <a:pt x="4529" y="1249"/>
                  </a:lnTo>
                  <a:lnTo>
                    <a:pt x="4529" y="1266"/>
                  </a:lnTo>
                  <a:lnTo>
                    <a:pt x="4521" y="1282"/>
                  </a:lnTo>
                  <a:lnTo>
                    <a:pt x="4521" y="1291"/>
                  </a:lnTo>
                  <a:lnTo>
                    <a:pt x="4487" y="1308"/>
                  </a:lnTo>
                  <a:lnTo>
                    <a:pt x="4495" y="1282"/>
                  </a:lnTo>
                  <a:lnTo>
                    <a:pt x="4504" y="1266"/>
                  </a:lnTo>
                  <a:lnTo>
                    <a:pt x="4504" y="1257"/>
                  </a:lnTo>
                  <a:lnTo>
                    <a:pt x="4504" y="1249"/>
                  </a:lnTo>
                  <a:lnTo>
                    <a:pt x="4487" y="1232"/>
                  </a:lnTo>
                  <a:lnTo>
                    <a:pt x="4462" y="1215"/>
                  </a:lnTo>
                  <a:lnTo>
                    <a:pt x="4428" y="1215"/>
                  </a:lnTo>
                  <a:lnTo>
                    <a:pt x="4403" y="1215"/>
                  </a:lnTo>
                  <a:lnTo>
                    <a:pt x="4377" y="1206"/>
                  </a:lnTo>
                  <a:lnTo>
                    <a:pt x="4369" y="1190"/>
                  </a:lnTo>
                  <a:lnTo>
                    <a:pt x="4360" y="1173"/>
                  </a:lnTo>
                  <a:lnTo>
                    <a:pt x="4360" y="1164"/>
                  </a:lnTo>
                  <a:lnTo>
                    <a:pt x="4360" y="1114"/>
                  </a:lnTo>
                  <a:lnTo>
                    <a:pt x="4352" y="1046"/>
                  </a:lnTo>
                  <a:lnTo>
                    <a:pt x="4369" y="1012"/>
                  </a:lnTo>
                  <a:lnTo>
                    <a:pt x="4394" y="979"/>
                  </a:lnTo>
                  <a:lnTo>
                    <a:pt x="4411" y="953"/>
                  </a:lnTo>
                  <a:lnTo>
                    <a:pt x="4445" y="928"/>
                  </a:lnTo>
                  <a:lnTo>
                    <a:pt x="4495" y="894"/>
                  </a:lnTo>
                  <a:lnTo>
                    <a:pt x="4537" y="844"/>
                  </a:lnTo>
                  <a:lnTo>
                    <a:pt x="4546" y="793"/>
                  </a:lnTo>
                  <a:lnTo>
                    <a:pt x="4537" y="742"/>
                  </a:lnTo>
                  <a:lnTo>
                    <a:pt x="4537" y="717"/>
                  </a:lnTo>
                  <a:lnTo>
                    <a:pt x="4537" y="692"/>
                  </a:lnTo>
                  <a:lnTo>
                    <a:pt x="4546" y="667"/>
                  </a:lnTo>
                  <a:lnTo>
                    <a:pt x="4563" y="641"/>
                  </a:lnTo>
                  <a:lnTo>
                    <a:pt x="4571" y="624"/>
                  </a:lnTo>
                  <a:lnTo>
                    <a:pt x="4588" y="591"/>
                  </a:lnTo>
                  <a:lnTo>
                    <a:pt x="4605" y="548"/>
                  </a:lnTo>
                  <a:lnTo>
                    <a:pt x="4622" y="506"/>
                  </a:lnTo>
                  <a:lnTo>
                    <a:pt x="4622" y="464"/>
                  </a:lnTo>
                  <a:lnTo>
                    <a:pt x="4622" y="422"/>
                  </a:lnTo>
                  <a:lnTo>
                    <a:pt x="4613" y="397"/>
                  </a:lnTo>
                  <a:lnTo>
                    <a:pt x="4588" y="371"/>
                  </a:lnTo>
                  <a:lnTo>
                    <a:pt x="4563" y="354"/>
                  </a:lnTo>
                  <a:lnTo>
                    <a:pt x="4529" y="329"/>
                  </a:lnTo>
                  <a:lnTo>
                    <a:pt x="4504" y="304"/>
                  </a:lnTo>
                  <a:lnTo>
                    <a:pt x="4495" y="262"/>
                  </a:lnTo>
                  <a:lnTo>
                    <a:pt x="4487" y="228"/>
                  </a:lnTo>
                  <a:lnTo>
                    <a:pt x="4462" y="177"/>
                  </a:lnTo>
                  <a:lnTo>
                    <a:pt x="4436" y="127"/>
                  </a:lnTo>
                  <a:lnTo>
                    <a:pt x="4419" y="110"/>
                  </a:lnTo>
                  <a:lnTo>
                    <a:pt x="4403" y="101"/>
                  </a:lnTo>
                  <a:lnTo>
                    <a:pt x="4394" y="101"/>
                  </a:lnTo>
                  <a:lnTo>
                    <a:pt x="4386" y="101"/>
                  </a:lnTo>
                  <a:lnTo>
                    <a:pt x="4377" y="101"/>
                  </a:lnTo>
                  <a:lnTo>
                    <a:pt x="4369" y="101"/>
                  </a:lnTo>
                  <a:lnTo>
                    <a:pt x="4369" y="93"/>
                  </a:lnTo>
                  <a:lnTo>
                    <a:pt x="4360" y="93"/>
                  </a:lnTo>
                  <a:lnTo>
                    <a:pt x="4344" y="93"/>
                  </a:lnTo>
                  <a:lnTo>
                    <a:pt x="4335" y="84"/>
                  </a:lnTo>
                  <a:lnTo>
                    <a:pt x="4318" y="76"/>
                  </a:lnTo>
                  <a:lnTo>
                    <a:pt x="4310" y="76"/>
                  </a:lnTo>
                  <a:lnTo>
                    <a:pt x="4301" y="68"/>
                  </a:lnTo>
                  <a:lnTo>
                    <a:pt x="4293" y="68"/>
                  </a:lnTo>
                  <a:lnTo>
                    <a:pt x="4293" y="59"/>
                  </a:lnTo>
                  <a:lnTo>
                    <a:pt x="4284" y="59"/>
                  </a:lnTo>
                  <a:lnTo>
                    <a:pt x="4284" y="51"/>
                  </a:lnTo>
                  <a:lnTo>
                    <a:pt x="4268" y="51"/>
                  </a:lnTo>
                  <a:lnTo>
                    <a:pt x="4259" y="51"/>
                  </a:lnTo>
                  <a:lnTo>
                    <a:pt x="4242" y="42"/>
                  </a:lnTo>
                  <a:lnTo>
                    <a:pt x="4234" y="42"/>
                  </a:lnTo>
                  <a:lnTo>
                    <a:pt x="4225" y="34"/>
                  </a:lnTo>
                  <a:lnTo>
                    <a:pt x="4217" y="34"/>
                  </a:lnTo>
                  <a:lnTo>
                    <a:pt x="4200" y="34"/>
                  </a:lnTo>
                  <a:lnTo>
                    <a:pt x="4192" y="34"/>
                  </a:lnTo>
                  <a:lnTo>
                    <a:pt x="4175" y="34"/>
                  </a:lnTo>
                  <a:lnTo>
                    <a:pt x="4166" y="34"/>
                  </a:lnTo>
                  <a:lnTo>
                    <a:pt x="4166" y="25"/>
                  </a:lnTo>
                  <a:lnTo>
                    <a:pt x="4150" y="25"/>
                  </a:lnTo>
                  <a:lnTo>
                    <a:pt x="4141" y="25"/>
                  </a:lnTo>
                  <a:lnTo>
                    <a:pt x="4133" y="25"/>
                  </a:lnTo>
                  <a:lnTo>
                    <a:pt x="4107" y="25"/>
                  </a:lnTo>
                  <a:lnTo>
                    <a:pt x="4082" y="25"/>
                  </a:lnTo>
                  <a:lnTo>
                    <a:pt x="4023" y="25"/>
                  </a:lnTo>
                  <a:lnTo>
                    <a:pt x="3972" y="34"/>
                  </a:lnTo>
                  <a:lnTo>
                    <a:pt x="3956" y="42"/>
                  </a:lnTo>
                  <a:lnTo>
                    <a:pt x="3947" y="42"/>
                  </a:lnTo>
                  <a:lnTo>
                    <a:pt x="3922" y="59"/>
                  </a:lnTo>
                  <a:lnTo>
                    <a:pt x="3905" y="76"/>
                  </a:lnTo>
                  <a:lnTo>
                    <a:pt x="3897" y="76"/>
                  </a:lnTo>
                  <a:lnTo>
                    <a:pt x="3888" y="84"/>
                  </a:lnTo>
                  <a:lnTo>
                    <a:pt x="3854" y="101"/>
                  </a:lnTo>
                  <a:lnTo>
                    <a:pt x="3812" y="127"/>
                  </a:lnTo>
                  <a:lnTo>
                    <a:pt x="3804" y="135"/>
                  </a:lnTo>
                  <a:lnTo>
                    <a:pt x="3795" y="144"/>
                  </a:lnTo>
                  <a:lnTo>
                    <a:pt x="3787" y="144"/>
                  </a:lnTo>
                  <a:lnTo>
                    <a:pt x="3787" y="152"/>
                  </a:lnTo>
                  <a:lnTo>
                    <a:pt x="3787" y="160"/>
                  </a:lnTo>
                  <a:lnTo>
                    <a:pt x="3762" y="160"/>
                  </a:lnTo>
                  <a:lnTo>
                    <a:pt x="3753" y="160"/>
                  </a:lnTo>
                  <a:lnTo>
                    <a:pt x="3745" y="169"/>
                  </a:lnTo>
                  <a:lnTo>
                    <a:pt x="3745" y="177"/>
                  </a:lnTo>
                  <a:lnTo>
                    <a:pt x="3736" y="177"/>
                  </a:lnTo>
                  <a:lnTo>
                    <a:pt x="3711" y="186"/>
                  </a:lnTo>
                  <a:lnTo>
                    <a:pt x="3703" y="186"/>
                  </a:lnTo>
                  <a:lnTo>
                    <a:pt x="3686" y="194"/>
                  </a:lnTo>
                  <a:lnTo>
                    <a:pt x="3677" y="194"/>
                  </a:lnTo>
                  <a:lnTo>
                    <a:pt x="3669" y="203"/>
                  </a:lnTo>
                  <a:lnTo>
                    <a:pt x="3660" y="203"/>
                  </a:lnTo>
                  <a:lnTo>
                    <a:pt x="3652" y="203"/>
                  </a:lnTo>
                  <a:lnTo>
                    <a:pt x="3644" y="203"/>
                  </a:lnTo>
                  <a:lnTo>
                    <a:pt x="3635" y="203"/>
                  </a:lnTo>
                  <a:lnTo>
                    <a:pt x="3635" y="211"/>
                  </a:lnTo>
                  <a:lnTo>
                    <a:pt x="3627" y="211"/>
                  </a:lnTo>
                  <a:lnTo>
                    <a:pt x="3610" y="211"/>
                  </a:lnTo>
                  <a:lnTo>
                    <a:pt x="3601" y="211"/>
                  </a:lnTo>
                  <a:lnTo>
                    <a:pt x="3585" y="211"/>
                  </a:lnTo>
                  <a:lnTo>
                    <a:pt x="3576" y="211"/>
                  </a:lnTo>
                  <a:lnTo>
                    <a:pt x="3568" y="211"/>
                  </a:lnTo>
                  <a:lnTo>
                    <a:pt x="3559" y="211"/>
                  </a:lnTo>
                  <a:lnTo>
                    <a:pt x="3559" y="203"/>
                  </a:lnTo>
                  <a:lnTo>
                    <a:pt x="3551" y="211"/>
                  </a:lnTo>
                  <a:lnTo>
                    <a:pt x="3534" y="194"/>
                  </a:lnTo>
                  <a:lnTo>
                    <a:pt x="3525" y="186"/>
                  </a:lnTo>
                  <a:lnTo>
                    <a:pt x="3517" y="186"/>
                  </a:lnTo>
                  <a:lnTo>
                    <a:pt x="3509" y="177"/>
                  </a:lnTo>
                  <a:lnTo>
                    <a:pt x="3509" y="169"/>
                  </a:lnTo>
                  <a:lnTo>
                    <a:pt x="3500" y="169"/>
                  </a:lnTo>
                  <a:lnTo>
                    <a:pt x="3500" y="160"/>
                  </a:lnTo>
                  <a:lnTo>
                    <a:pt x="3492" y="160"/>
                  </a:lnTo>
                  <a:lnTo>
                    <a:pt x="3483" y="152"/>
                  </a:lnTo>
                  <a:lnTo>
                    <a:pt x="3475" y="152"/>
                  </a:lnTo>
                  <a:lnTo>
                    <a:pt x="3458" y="135"/>
                  </a:lnTo>
                  <a:lnTo>
                    <a:pt x="3450" y="127"/>
                  </a:lnTo>
                  <a:lnTo>
                    <a:pt x="3424" y="118"/>
                  </a:lnTo>
                  <a:lnTo>
                    <a:pt x="3407" y="101"/>
                  </a:lnTo>
                  <a:lnTo>
                    <a:pt x="3391" y="93"/>
                  </a:lnTo>
                  <a:lnTo>
                    <a:pt x="3365" y="93"/>
                  </a:lnTo>
                  <a:lnTo>
                    <a:pt x="3340" y="93"/>
                  </a:lnTo>
                  <a:lnTo>
                    <a:pt x="3323" y="101"/>
                  </a:lnTo>
                  <a:lnTo>
                    <a:pt x="3323" y="110"/>
                  </a:lnTo>
                  <a:lnTo>
                    <a:pt x="3315" y="118"/>
                  </a:lnTo>
                  <a:lnTo>
                    <a:pt x="3306" y="127"/>
                  </a:lnTo>
                  <a:lnTo>
                    <a:pt x="3289" y="135"/>
                  </a:lnTo>
                  <a:lnTo>
                    <a:pt x="3272" y="144"/>
                  </a:lnTo>
                  <a:lnTo>
                    <a:pt x="3264" y="152"/>
                  </a:lnTo>
                  <a:lnTo>
                    <a:pt x="3247" y="177"/>
                  </a:lnTo>
                  <a:lnTo>
                    <a:pt x="3239" y="186"/>
                  </a:lnTo>
                  <a:lnTo>
                    <a:pt x="3239" y="194"/>
                  </a:lnTo>
                  <a:lnTo>
                    <a:pt x="3239" y="203"/>
                  </a:lnTo>
                  <a:lnTo>
                    <a:pt x="3230" y="203"/>
                  </a:lnTo>
                  <a:lnTo>
                    <a:pt x="3230" y="219"/>
                  </a:lnTo>
                  <a:lnTo>
                    <a:pt x="3222" y="228"/>
                  </a:lnTo>
                  <a:lnTo>
                    <a:pt x="3222" y="236"/>
                  </a:lnTo>
                  <a:lnTo>
                    <a:pt x="3222" y="253"/>
                  </a:lnTo>
                  <a:lnTo>
                    <a:pt x="3222" y="262"/>
                  </a:lnTo>
                  <a:lnTo>
                    <a:pt x="3213" y="270"/>
                  </a:lnTo>
                  <a:lnTo>
                    <a:pt x="3213" y="278"/>
                  </a:lnTo>
                  <a:lnTo>
                    <a:pt x="3213" y="287"/>
                  </a:lnTo>
                  <a:lnTo>
                    <a:pt x="3205" y="295"/>
                  </a:lnTo>
                  <a:lnTo>
                    <a:pt x="3197" y="304"/>
                  </a:lnTo>
                  <a:lnTo>
                    <a:pt x="3197" y="312"/>
                  </a:lnTo>
                  <a:lnTo>
                    <a:pt x="3197" y="329"/>
                  </a:lnTo>
                  <a:lnTo>
                    <a:pt x="3197" y="338"/>
                  </a:lnTo>
                  <a:lnTo>
                    <a:pt x="3188" y="346"/>
                  </a:lnTo>
                  <a:lnTo>
                    <a:pt x="3188" y="354"/>
                  </a:lnTo>
                  <a:lnTo>
                    <a:pt x="3180" y="354"/>
                  </a:lnTo>
                  <a:lnTo>
                    <a:pt x="3180" y="363"/>
                  </a:lnTo>
                  <a:lnTo>
                    <a:pt x="3171" y="363"/>
                  </a:lnTo>
                  <a:lnTo>
                    <a:pt x="3171" y="371"/>
                  </a:lnTo>
                  <a:lnTo>
                    <a:pt x="3163" y="371"/>
                  </a:lnTo>
                  <a:lnTo>
                    <a:pt x="3154" y="371"/>
                  </a:lnTo>
                  <a:lnTo>
                    <a:pt x="3154" y="380"/>
                  </a:lnTo>
                  <a:lnTo>
                    <a:pt x="3146" y="380"/>
                  </a:lnTo>
                  <a:lnTo>
                    <a:pt x="3146" y="388"/>
                  </a:lnTo>
                  <a:lnTo>
                    <a:pt x="3138" y="397"/>
                  </a:lnTo>
                  <a:lnTo>
                    <a:pt x="3129" y="397"/>
                  </a:lnTo>
                  <a:lnTo>
                    <a:pt x="3121" y="405"/>
                  </a:lnTo>
                  <a:lnTo>
                    <a:pt x="3112" y="405"/>
                  </a:lnTo>
                  <a:lnTo>
                    <a:pt x="3095" y="405"/>
                  </a:lnTo>
                  <a:lnTo>
                    <a:pt x="3087" y="397"/>
                  </a:lnTo>
                  <a:lnTo>
                    <a:pt x="3079" y="397"/>
                  </a:lnTo>
                  <a:lnTo>
                    <a:pt x="3070" y="380"/>
                  </a:lnTo>
                  <a:lnTo>
                    <a:pt x="3053" y="380"/>
                  </a:lnTo>
                  <a:lnTo>
                    <a:pt x="3045" y="371"/>
                  </a:lnTo>
                  <a:lnTo>
                    <a:pt x="3036" y="354"/>
                  </a:lnTo>
                  <a:lnTo>
                    <a:pt x="3019" y="338"/>
                  </a:lnTo>
                  <a:lnTo>
                    <a:pt x="3019" y="329"/>
                  </a:lnTo>
                  <a:lnTo>
                    <a:pt x="3011" y="329"/>
                  </a:lnTo>
                  <a:lnTo>
                    <a:pt x="3011" y="321"/>
                  </a:lnTo>
                  <a:lnTo>
                    <a:pt x="3003" y="321"/>
                  </a:lnTo>
                  <a:lnTo>
                    <a:pt x="3003" y="312"/>
                  </a:lnTo>
                  <a:lnTo>
                    <a:pt x="2994" y="312"/>
                  </a:lnTo>
                  <a:lnTo>
                    <a:pt x="2994" y="304"/>
                  </a:lnTo>
                  <a:lnTo>
                    <a:pt x="2986" y="304"/>
                  </a:lnTo>
                  <a:lnTo>
                    <a:pt x="2986" y="295"/>
                  </a:lnTo>
                  <a:lnTo>
                    <a:pt x="2977" y="295"/>
                  </a:lnTo>
                  <a:lnTo>
                    <a:pt x="2977" y="287"/>
                  </a:lnTo>
                  <a:lnTo>
                    <a:pt x="2969" y="287"/>
                  </a:lnTo>
                  <a:lnTo>
                    <a:pt x="2969" y="278"/>
                  </a:lnTo>
                  <a:lnTo>
                    <a:pt x="2960" y="278"/>
                  </a:lnTo>
                  <a:lnTo>
                    <a:pt x="2960" y="270"/>
                  </a:lnTo>
                  <a:lnTo>
                    <a:pt x="2952" y="270"/>
                  </a:lnTo>
                  <a:lnTo>
                    <a:pt x="2944" y="270"/>
                  </a:lnTo>
                  <a:lnTo>
                    <a:pt x="2935" y="270"/>
                  </a:lnTo>
                  <a:lnTo>
                    <a:pt x="2927" y="270"/>
                  </a:lnTo>
                  <a:lnTo>
                    <a:pt x="2927" y="278"/>
                  </a:lnTo>
                  <a:lnTo>
                    <a:pt x="2918" y="287"/>
                  </a:lnTo>
                  <a:lnTo>
                    <a:pt x="2918" y="295"/>
                  </a:lnTo>
                  <a:lnTo>
                    <a:pt x="2910" y="295"/>
                  </a:lnTo>
                  <a:lnTo>
                    <a:pt x="2910" y="304"/>
                  </a:lnTo>
                  <a:lnTo>
                    <a:pt x="2910" y="312"/>
                  </a:lnTo>
                  <a:lnTo>
                    <a:pt x="2901" y="312"/>
                  </a:lnTo>
                  <a:lnTo>
                    <a:pt x="2901" y="321"/>
                  </a:lnTo>
                  <a:lnTo>
                    <a:pt x="2901" y="329"/>
                  </a:lnTo>
                  <a:lnTo>
                    <a:pt x="2893" y="346"/>
                  </a:lnTo>
                  <a:lnTo>
                    <a:pt x="2893" y="354"/>
                  </a:lnTo>
                  <a:lnTo>
                    <a:pt x="2876" y="363"/>
                  </a:lnTo>
                  <a:lnTo>
                    <a:pt x="2868" y="380"/>
                  </a:lnTo>
                  <a:lnTo>
                    <a:pt x="2876" y="388"/>
                  </a:lnTo>
                  <a:lnTo>
                    <a:pt x="2876" y="397"/>
                  </a:lnTo>
                  <a:lnTo>
                    <a:pt x="2868" y="397"/>
                  </a:lnTo>
                  <a:lnTo>
                    <a:pt x="2859" y="405"/>
                  </a:lnTo>
                  <a:lnTo>
                    <a:pt x="2851" y="405"/>
                  </a:lnTo>
                  <a:lnTo>
                    <a:pt x="2851" y="413"/>
                  </a:lnTo>
                  <a:lnTo>
                    <a:pt x="2842" y="413"/>
                  </a:lnTo>
                  <a:lnTo>
                    <a:pt x="2834" y="422"/>
                  </a:lnTo>
                  <a:lnTo>
                    <a:pt x="2817" y="430"/>
                  </a:lnTo>
                  <a:lnTo>
                    <a:pt x="2817" y="439"/>
                  </a:lnTo>
                  <a:lnTo>
                    <a:pt x="2809" y="439"/>
                  </a:lnTo>
                  <a:lnTo>
                    <a:pt x="2800" y="447"/>
                  </a:lnTo>
                  <a:lnTo>
                    <a:pt x="2800" y="456"/>
                  </a:lnTo>
                  <a:lnTo>
                    <a:pt x="2792" y="456"/>
                  </a:lnTo>
                  <a:lnTo>
                    <a:pt x="2792" y="464"/>
                  </a:lnTo>
                  <a:lnTo>
                    <a:pt x="2783" y="464"/>
                  </a:lnTo>
                  <a:lnTo>
                    <a:pt x="2775" y="464"/>
                  </a:lnTo>
                  <a:lnTo>
                    <a:pt x="2766" y="473"/>
                  </a:lnTo>
                  <a:lnTo>
                    <a:pt x="2733" y="473"/>
                  </a:lnTo>
                  <a:lnTo>
                    <a:pt x="2691" y="473"/>
                  </a:lnTo>
                  <a:lnTo>
                    <a:pt x="2657" y="464"/>
                  </a:lnTo>
                  <a:lnTo>
                    <a:pt x="2632" y="439"/>
                  </a:lnTo>
                  <a:lnTo>
                    <a:pt x="2632" y="422"/>
                  </a:lnTo>
                  <a:lnTo>
                    <a:pt x="2623" y="397"/>
                  </a:lnTo>
                  <a:lnTo>
                    <a:pt x="2606" y="380"/>
                  </a:lnTo>
                  <a:lnTo>
                    <a:pt x="2573" y="371"/>
                  </a:lnTo>
                  <a:lnTo>
                    <a:pt x="2539" y="371"/>
                  </a:lnTo>
                  <a:lnTo>
                    <a:pt x="2497" y="371"/>
                  </a:lnTo>
                  <a:lnTo>
                    <a:pt x="2463" y="371"/>
                  </a:lnTo>
                  <a:lnTo>
                    <a:pt x="2438" y="397"/>
                  </a:lnTo>
                  <a:lnTo>
                    <a:pt x="2412" y="405"/>
                  </a:lnTo>
                  <a:lnTo>
                    <a:pt x="2379" y="422"/>
                  </a:lnTo>
                  <a:lnTo>
                    <a:pt x="2353" y="447"/>
                  </a:lnTo>
                  <a:lnTo>
                    <a:pt x="2328" y="473"/>
                  </a:lnTo>
                  <a:lnTo>
                    <a:pt x="2286" y="523"/>
                  </a:lnTo>
                  <a:lnTo>
                    <a:pt x="2235" y="557"/>
                  </a:lnTo>
                  <a:lnTo>
                    <a:pt x="2193" y="557"/>
                  </a:lnTo>
                  <a:lnTo>
                    <a:pt x="2151" y="557"/>
                  </a:lnTo>
                  <a:lnTo>
                    <a:pt x="2126" y="540"/>
                  </a:lnTo>
                  <a:lnTo>
                    <a:pt x="2109" y="523"/>
                  </a:lnTo>
                  <a:lnTo>
                    <a:pt x="2083" y="506"/>
                  </a:lnTo>
                  <a:lnTo>
                    <a:pt x="2058" y="498"/>
                  </a:lnTo>
                  <a:lnTo>
                    <a:pt x="2024" y="498"/>
                  </a:lnTo>
                  <a:lnTo>
                    <a:pt x="1991" y="506"/>
                  </a:lnTo>
                  <a:lnTo>
                    <a:pt x="1974" y="523"/>
                  </a:lnTo>
                  <a:lnTo>
                    <a:pt x="1957" y="540"/>
                  </a:lnTo>
                  <a:lnTo>
                    <a:pt x="1932" y="574"/>
                  </a:lnTo>
                  <a:lnTo>
                    <a:pt x="1915" y="616"/>
                  </a:lnTo>
                  <a:lnTo>
                    <a:pt x="1915" y="667"/>
                  </a:lnTo>
                  <a:lnTo>
                    <a:pt x="1915" y="709"/>
                  </a:lnTo>
                  <a:lnTo>
                    <a:pt x="1915" y="734"/>
                  </a:lnTo>
                  <a:lnTo>
                    <a:pt x="1915" y="751"/>
                  </a:lnTo>
                  <a:lnTo>
                    <a:pt x="1906" y="776"/>
                  </a:lnTo>
                  <a:lnTo>
                    <a:pt x="1906" y="793"/>
                  </a:lnTo>
                  <a:lnTo>
                    <a:pt x="1881" y="810"/>
                  </a:lnTo>
                  <a:lnTo>
                    <a:pt x="1856" y="810"/>
                  </a:lnTo>
                  <a:lnTo>
                    <a:pt x="1830" y="793"/>
                  </a:lnTo>
                  <a:lnTo>
                    <a:pt x="1805" y="776"/>
                  </a:lnTo>
                  <a:lnTo>
                    <a:pt x="1797" y="768"/>
                  </a:lnTo>
                  <a:lnTo>
                    <a:pt x="1788" y="768"/>
                  </a:lnTo>
                  <a:lnTo>
                    <a:pt x="1780" y="759"/>
                  </a:lnTo>
                  <a:lnTo>
                    <a:pt x="1763" y="742"/>
                  </a:lnTo>
                  <a:lnTo>
                    <a:pt x="1746" y="726"/>
                  </a:lnTo>
                  <a:lnTo>
                    <a:pt x="1729" y="709"/>
                  </a:lnTo>
                  <a:lnTo>
                    <a:pt x="1704" y="700"/>
                  </a:lnTo>
                  <a:lnTo>
                    <a:pt x="1695" y="700"/>
                  </a:lnTo>
                  <a:lnTo>
                    <a:pt x="1687" y="700"/>
                  </a:lnTo>
                  <a:lnTo>
                    <a:pt x="1679" y="709"/>
                  </a:lnTo>
                  <a:lnTo>
                    <a:pt x="1670" y="717"/>
                  </a:lnTo>
                  <a:lnTo>
                    <a:pt x="1662" y="734"/>
                  </a:lnTo>
                  <a:lnTo>
                    <a:pt x="1653" y="742"/>
                  </a:lnTo>
                  <a:lnTo>
                    <a:pt x="1636" y="751"/>
                  </a:lnTo>
                  <a:lnTo>
                    <a:pt x="1620" y="759"/>
                  </a:lnTo>
                  <a:lnTo>
                    <a:pt x="1603" y="776"/>
                  </a:lnTo>
                  <a:lnTo>
                    <a:pt x="1586" y="785"/>
                  </a:lnTo>
                  <a:lnTo>
                    <a:pt x="1552" y="802"/>
                  </a:lnTo>
                  <a:lnTo>
                    <a:pt x="1518" y="818"/>
                  </a:lnTo>
                  <a:lnTo>
                    <a:pt x="1501" y="818"/>
                  </a:lnTo>
                  <a:lnTo>
                    <a:pt x="1485" y="818"/>
                  </a:lnTo>
                  <a:lnTo>
                    <a:pt x="1459" y="802"/>
                  </a:lnTo>
                  <a:lnTo>
                    <a:pt x="1442" y="793"/>
                  </a:lnTo>
                  <a:lnTo>
                    <a:pt x="1434" y="793"/>
                  </a:lnTo>
                  <a:lnTo>
                    <a:pt x="1434" y="785"/>
                  </a:lnTo>
                  <a:lnTo>
                    <a:pt x="1417" y="759"/>
                  </a:lnTo>
                  <a:lnTo>
                    <a:pt x="1392" y="717"/>
                  </a:lnTo>
                  <a:lnTo>
                    <a:pt x="1392" y="709"/>
                  </a:lnTo>
                  <a:lnTo>
                    <a:pt x="1383" y="683"/>
                  </a:lnTo>
                  <a:lnTo>
                    <a:pt x="1383" y="658"/>
                  </a:lnTo>
                  <a:lnTo>
                    <a:pt x="1375" y="633"/>
                  </a:lnTo>
                  <a:lnTo>
                    <a:pt x="1358" y="608"/>
                  </a:lnTo>
                  <a:lnTo>
                    <a:pt x="1333" y="582"/>
                  </a:lnTo>
                  <a:lnTo>
                    <a:pt x="1316" y="574"/>
                  </a:lnTo>
                  <a:lnTo>
                    <a:pt x="1308" y="548"/>
                  </a:lnTo>
                  <a:lnTo>
                    <a:pt x="1299" y="548"/>
                  </a:lnTo>
                  <a:lnTo>
                    <a:pt x="1299" y="540"/>
                  </a:lnTo>
                  <a:lnTo>
                    <a:pt x="1299" y="532"/>
                  </a:lnTo>
                  <a:lnTo>
                    <a:pt x="1291" y="523"/>
                  </a:lnTo>
                  <a:lnTo>
                    <a:pt x="1282" y="515"/>
                  </a:lnTo>
                  <a:lnTo>
                    <a:pt x="1282" y="506"/>
                  </a:lnTo>
                  <a:lnTo>
                    <a:pt x="1274" y="506"/>
                  </a:lnTo>
                  <a:lnTo>
                    <a:pt x="1265" y="498"/>
                  </a:lnTo>
                  <a:lnTo>
                    <a:pt x="1257" y="489"/>
                  </a:lnTo>
                  <a:lnTo>
                    <a:pt x="1240" y="481"/>
                  </a:lnTo>
                  <a:lnTo>
                    <a:pt x="1232" y="473"/>
                  </a:lnTo>
                  <a:lnTo>
                    <a:pt x="1181" y="464"/>
                  </a:lnTo>
                  <a:lnTo>
                    <a:pt x="1130" y="456"/>
                  </a:lnTo>
                  <a:lnTo>
                    <a:pt x="1105" y="456"/>
                  </a:lnTo>
                  <a:lnTo>
                    <a:pt x="1071" y="456"/>
                  </a:lnTo>
                  <a:lnTo>
                    <a:pt x="1021" y="473"/>
                  </a:lnTo>
                  <a:lnTo>
                    <a:pt x="970" y="498"/>
                  </a:lnTo>
                  <a:lnTo>
                    <a:pt x="953" y="515"/>
                  </a:lnTo>
                  <a:lnTo>
                    <a:pt x="936" y="523"/>
                  </a:lnTo>
                  <a:lnTo>
                    <a:pt x="920" y="532"/>
                  </a:lnTo>
                  <a:lnTo>
                    <a:pt x="894" y="540"/>
                  </a:lnTo>
                  <a:lnTo>
                    <a:pt x="835" y="548"/>
                  </a:lnTo>
                  <a:lnTo>
                    <a:pt x="785" y="548"/>
                  </a:lnTo>
                  <a:lnTo>
                    <a:pt x="709" y="515"/>
                  </a:lnTo>
                  <a:lnTo>
                    <a:pt x="650" y="473"/>
                  </a:lnTo>
                  <a:lnTo>
                    <a:pt x="683" y="532"/>
                  </a:lnTo>
                  <a:lnTo>
                    <a:pt x="726" y="591"/>
                  </a:lnTo>
                  <a:lnTo>
                    <a:pt x="751" y="624"/>
                  </a:lnTo>
                  <a:lnTo>
                    <a:pt x="768" y="650"/>
                  </a:lnTo>
                  <a:lnTo>
                    <a:pt x="785" y="683"/>
                  </a:lnTo>
                  <a:lnTo>
                    <a:pt x="785" y="717"/>
                  </a:lnTo>
                  <a:lnTo>
                    <a:pt x="810" y="793"/>
                  </a:lnTo>
                  <a:lnTo>
                    <a:pt x="827" y="861"/>
                  </a:lnTo>
                  <a:lnTo>
                    <a:pt x="886" y="987"/>
                  </a:lnTo>
                  <a:lnTo>
                    <a:pt x="962" y="1097"/>
                  </a:lnTo>
                  <a:lnTo>
                    <a:pt x="1021" y="1131"/>
                  </a:lnTo>
                  <a:lnTo>
                    <a:pt x="1097" y="1164"/>
                  </a:lnTo>
                  <a:lnTo>
                    <a:pt x="1156" y="1206"/>
                  </a:lnTo>
                  <a:lnTo>
                    <a:pt x="1215" y="1240"/>
                  </a:lnTo>
                  <a:lnTo>
                    <a:pt x="1215" y="1257"/>
                  </a:lnTo>
                  <a:lnTo>
                    <a:pt x="1215" y="1266"/>
                  </a:lnTo>
                  <a:lnTo>
                    <a:pt x="1215" y="1274"/>
                  </a:lnTo>
                  <a:lnTo>
                    <a:pt x="1223" y="1274"/>
                  </a:lnTo>
                  <a:lnTo>
                    <a:pt x="1223" y="1282"/>
                  </a:lnTo>
                  <a:lnTo>
                    <a:pt x="1223" y="1291"/>
                  </a:lnTo>
                  <a:lnTo>
                    <a:pt x="1223" y="1299"/>
                  </a:lnTo>
                  <a:lnTo>
                    <a:pt x="1223" y="1308"/>
                  </a:lnTo>
                  <a:lnTo>
                    <a:pt x="1232" y="1316"/>
                  </a:lnTo>
                  <a:lnTo>
                    <a:pt x="1232" y="1325"/>
                  </a:lnTo>
                  <a:lnTo>
                    <a:pt x="1232" y="1333"/>
                  </a:lnTo>
                  <a:lnTo>
                    <a:pt x="1232" y="1341"/>
                  </a:lnTo>
                  <a:lnTo>
                    <a:pt x="1223" y="1341"/>
                  </a:lnTo>
                  <a:lnTo>
                    <a:pt x="1223" y="1350"/>
                  </a:lnTo>
                  <a:lnTo>
                    <a:pt x="1215" y="1350"/>
                  </a:lnTo>
                  <a:lnTo>
                    <a:pt x="1215" y="1358"/>
                  </a:lnTo>
                  <a:lnTo>
                    <a:pt x="1206" y="1358"/>
                  </a:lnTo>
                  <a:lnTo>
                    <a:pt x="1206" y="1367"/>
                  </a:lnTo>
                  <a:lnTo>
                    <a:pt x="1206" y="1384"/>
                  </a:lnTo>
                  <a:lnTo>
                    <a:pt x="1156" y="1384"/>
                  </a:lnTo>
                  <a:lnTo>
                    <a:pt x="1139" y="1333"/>
                  </a:lnTo>
                  <a:lnTo>
                    <a:pt x="1122" y="1274"/>
                  </a:lnTo>
                  <a:lnTo>
                    <a:pt x="1105" y="1249"/>
                  </a:lnTo>
                  <a:lnTo>
                    <a:pt x="1088" y="1223"/>
                  </a:lnTo>
                  <a:lnTo>
                    <a:pt x="1063" y="1198"/>
                  </a:lnTo>
                  <a:lnTo>
                    <a:pt x="1038" y="1190"/>
                  </a:lnTo>
                  <a:lnTo>
                    <a:pt x="979" y="1164"/>
                  </a:lnTo>
                  <a:lnTo>
                    <a:pt x="920" y="1139"/>
                  </a:lnTo>
                  <a:lnTo>
                    <a:pt x="886" y="1122"/>
                  </a:lnTo>
                  <a:lnTo>
                    <a:pt x="861" y="1105"/>
                  </a:lnTo>
                  <a:lnTo>
                    <a:pt x="852" y="1088"/>
                  </a:lnTo>
                  <a:lnTo>
                    <a:pt x="852" y="1080"/>
                  </a:lnTo>
                  <a:lnTo>
                    <a:pt x="844" y="1071"/>
                  </a:lnTo>
                  <a:lnTo>
                    <a:pt x="835" y="1055"/>
                  </a:lnTo>
                  <a:lnTo>
                    <a:pt x="827" y="1029"/>
                  </a:lnTo>
                  <a:lnTo>
                    <a:pt x="810" y="1012"/>
                  </a:lnTo>
                  <a:lnTo>
                    <a:pt x="810" y="1004"/>
                  </a:lnTo>
                  <a:lnTo>
                    <a:pt x="802" y="987"/>
                  </a:lnTo>
                  <a:lnTo>
                    <a:pt x="802" y="953"/>
                  </a:lnTo>
                  <a:lnTo>
                    <a:pt x="793" y="920"/>
                  </a:lnTo>
                  <a:lnTo>
                    <a:pt x="785" y="886"/>
                  </a:lnTo>
                  <a:lnTo>
                    <a:pt x="776" y="844"/>
                  </a:lnTo>
                  <a:lnTo>
                    <a:pt x="768" y="818"/>
                  </a:lnTo>
                  <a:lnTo>
                    <a:pt x="759" y="802"/>
                  </a:lnTo>
                  <a:lnTo>
                    <a:pt x="751" y="793"/>
                  </a:lnTo>
                  <a:lnTo>
                    <a:pt x="742" y="785"/>
                  </a:lnTo>
                  <a:lnTo>
                    <a:pt x="734" y="768"/>
                  </a:lnTo>
                  <a:lnTo>
                    <a:pt x="726" y="751"/>
                  </a:lnTo>
                  <a:lnTo>
                    <a:pt x="717" y="734"/>
                  </a:lnTo>
                  <a:lnTo>
                    <a:pt x="717" y="700"/>
                  </a:lnTo>
                  <a:lnTo>
                    <a:pt x="709" y="675"/>
                  </a:lnTo>
                  <a:lnTo>
                    <a:pt x="624" y="591"/>
                  </a:lnTo>
                  <a:lnTo>
                    <a:pt x="557" y="515"/>
                  </a:lnTo>
                  <a:lnTo>
                    <a:pt x="523" y="481"/>
                  </a:lnTo>
                  <a:lnTo>
                    <a:pt x="447" y="430"/>
                  </a:lnTo>
                  <a:lnTo>
                    <a:pt x="371" y="380"/>
                  </a:lnTo>
                  <a:lnTo>
                    <a:pt x="321" y="363"/>
                  </a:lnTo>
                  <a:lnTo>
                    <a:pt x="245" y="354"/>
                  </a:lnTo>
                  <a:lnTo>
                    <a:pt x="161" y="354"/>
                  </a:lnTo>
                  <a:lnTo>
                    <a:pt x="85" y="346"/>
                  </a:lnTo>
                  <a:lnTo>
                    <a:pt x="0" y="346"/>
                  </a:lnTo>
                  <a:lnTo>
                    <a:pt x="9" y="245"/>
                  </a:lnTo>
                  <a:close/>
                </a:path>
              </a:pathLst>
            </a:custGeom>
            <a:solidFill>
              <a:srgbClr val="0093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41" name="Freeform 9"/>
            <p:cNvSpPr/>
            <p:nvPr/>
          </p:nvSpPr>
          <p:spPr>
            <a:xfrm>
              <a:off x="84" y="2767"/>
              <a:ext cx="5592" cy="1384"/>
            </a:xfrm>
            <a:custGeom>
              <a:avLst/>
              <a:gdLst/>
              <a:ahLst/>
              <a:cxnLst>
                <a:cxn ang="0">
                  <a:pos x="608" y="397"/>
                </a:cxn>
                <a:cxn ang="0">
                  <a:pos x="1139" y="422"/>
                </a:cxn>
                <a:cxn ang="0">
                  <a:pos x="1620" y="742"/>
                </a:cxn>
                <a:cxn ang="0">
                  <a:pos x="1754" y="700"/>
                </a:cxn>
                <a:cxn ang="0">
                  <a:pos x="1822" y="751"/>
                </a:cxn>
                <a:cxn ang="0">
                  <a:pos x="1932" y="532"/>
                </a:cxn>
                <a:cxn ang="0">
                  <a:pos x="2370" y="405"/>
                </a:cxn>
                <a:cxn ang="0">
                  <a:pos x="2809" y="430"/>
                </a:cxn>
                <a:cxn ang="0">
                  <a:pos x="3180" y="329"/>
                </a:cxn>
                <a:cxn ang="0">
                  <a:pos x="3509" y="127"/>
                </a:cxn>
                <a:cxn ang="0">
                  <a:pos x="3795" y="101"/>
                </a:cxn>
                <a:cxn ang="0">
                  <a:pos x="4453" y="110"/>
                </a:cxn>
                <a:cxn ang="0">
                  <a:pos x="4740" y="447"/>
                </a:cxn>
                <a:cxn ang="0">
                  <a:pos x="5001" y="287"/>
                </a:cxn>
                <a:cxn ang="0">
                  <a:pos x="5524" y="810"/>
                </a:cxn>
                <a:cxn ang="0">
                  <a:pos x="5575" y="565"/>
                </a:cxn>
                <a:cxn ang="0">
                  <a:pos x="5549" y="852"/>
                </a:cxn>
                <a:cxn ang="0">
                  <a:pos x="5533" y="953"/>
                </a:cxn>
                <a:cxn ang="0">
                  <a:pos x="5558" y="996"/>
                </a:cxn>
                <a:cxn ang="0">
                  <a:pos x="5541" y="1055"/>
                </a:cxn>
                <a:cxn ang="0">
                  <a:pos x="5516" y="903"/>
                </a:cxn>
                <a:cxn ang="0">
                  <a:pos x="5128" y="717"/>
                </a:cxn>
                <a:cxn ang="0">
                  <a:pos x="5018" y="346"/>
                </a:cxn>
                <a:cxn ang="0">
                  <a:pos x="4782" y="278"/>
                </a:cxn>
                <a:cxn ang="0">
                  <a:pos x="4597" y="624"/>
                </a:cxn>
                <a:cxn ang="0">
                  <a:pos x="4394" y="1046"/>
                </a:cxn>
                <a:cxn ang="0">
                  <a:pos x="4529" y="1249"/>
                </a:cxn>
                <a:cxn ang="0">
                  <a:pos x="4369" y="1190"/>
                </a:cxn>
                <a:cxn ang="0">
                  <a:pos x="4537" y="692"/>
                </a:cxn>
                <a:cxn ang="0">
                  <a:pos x="4495" y="262"/>
                </a:cxn>
                <a:cxn ang="0">
                  <a:pos x="4369" y="93"/>
                </a:cxn>
                <a:cxn ang="0">
                  <a:pos x="4284" y="59"/>
                </a:cxn>
                <a:cxn ang="0">
                  <a:pos x="4166" y="34"/>
                </a:cxn>
                <a:cxn ang="0">
                  <a:pos x="3922" y="59"/>
                </a:cxn>
                <a:cxn ang="0">
                  <a:pos x="3753" y="160"/>
                </a:cxn>
                <a:cxn ang="0">
                  <a:pos x="3660" y="203"/>
                </a:cxn>
                <a:cxn ang="0">
                  <a:pos x="3568" y="211"/>
                </a:cxn>
                <a:cxn ang="0">
                  <a:pos x="3492" y="160"/>
                </a:cxn>
                <a:cxn ang="0">
                  <a:pos x="3289" y="135"/>
                </a:cxn>
                <a:cxn ang="0">
                  <a:pos x="3222" y="228"/>
                </a:cxn>
                <a:cxn ang="0">
                  <a:pos x="3197" y="329"/>
                </a:cxn>
                <a:cxn ang="0">
                  <a:pos x="3171" y="371"/>
                </a:cxn>
                <a:cxn ang="0">
                  <a:pos x="3087" y="397"/>
                </a:cxn>
                <a:cxn ang="0">
                  <a:pos x="3011" y="321"/>
                </a:cxn>
                <a:cxn ang="0">
                  <a:pos x="2969" y="278"/>
                </a:cxn>
                <a:cxn ang="0">
                  <a:pos x="2918" y="287"/>
                </a:cxn>
                <a:cxn ang="0">
                  <a:pos x="2868" y="380"/>
                </a:cxn>
                <a:cxn ang="0">
                  <a:pos x="2842" y="413"/>
                </a:cxn>
                <a:cxn ang="0">
                  <a:pos x="2775" y="464"/>
                </a:cxn>
                <a:cxn ang="0">
                  <a:pos x="2412" y="405"/>
                </a:cxn>
                <a:cxn ang="0">
                  <a:pos x="1974" y="523"/>
                </a:cxn>
                <a:cxn ang="0">
                  <a:pos x="1797" y="768"/>
                </a:cxn>
                <a:cxn ang="0">
                  <a:pos x="1636" y="751"/>
                </a:cxn>
                <a:cxn ang="0">
                  <a:pos x="1392" y="709"/>
                </a:cxn>
                <a:cxn ang="0">
                  <a:pos x="1282" y="506"/>
                </a:cxn>
                <a:cxn ang="0">
                  <a:pos x="920" y="532"/>
                </a:cxn>
                <a:cxn ang="0">
                  <a:pos x="886" y="987"/>
                </a:cxn>
                <a:cxn ang="0">
                  <a:pos x="1223" y="1291"/>
                </a:cxn>
                <a:cxn ang="0">
                  <a:pos x="1215" y="1358"/>
                </a:cxn>
                <a:cxn ang="0">
                  <a:pos x="861" y="1105"/>
                </a:cxn>
                <a:cxn ang="0">
                  <a:pos x="759" y="802"/>
                </a:cxn>
                <a:cxn ang="0">
                  <a:pos x="321" y="363"/>
                </a:cxn>
              </a:cxnLst>
              <a:pathLst>
                <a:path w="5592" h="1384">
                  <a:moveTo>
                    <a:pt x="9" y="245"/>
                  </a:moveTo>
                  <a:lnTo>
                    <a:pt x="102" y="253"/>
                  </a:lnTo>
                  <a:lnTo>
                    <a:pt x="194" y="253"/>
                  </a:lnTo>
                  <a:lnTo>
                    <a:pt x="228" y="253"/>
                  </a:lnTo>
                  <a:lnTo>
                    <a:pt x="262" y="262"/>
                  </a:lnTo>
                  <a:lnTo>
                    <a:pt x="287" y="270"/>
                  </a:lnTo>
                  <a:lnTo>
                    <a:pt x="304" y="287"/>
                  </a:lnTo>
                  <a:lnTo>
                    <a:pt x="346" y="304"/>
                  </a:lnTo>
                  <a:lnTo>
                    <a:pt x="397" y="329"/>
                  </a:lnTo>
                  <a:lnTo>
                    <a:pt x="439" y="346"/>
                  </a:lnTo>
                  <a:lnTo>
                    <a:pt x="489" y="354"/>
                  </a:lnTo>
                  <a:lnTo>
                    <a:pt x="532" y="371"/>
                  </a:lnTo>
                  <a:lnTo>
                    <a:pt x="582" y="388"/>
                  </a:lnTo>
                  <a:lnTo>
                    <a:pt x="608" y="397"/>
                  </a:lnTo>
                  <a:lnTo>
                    <a:pt x="633" y="405"/>
                  </a:lnTo>
                  <a:lnTo>
                    <a:pt x="650" y="422"/>
                  </a:lnTo>
                  <a:lnTo>
                    <a:pt x="658" y="447"/>
                  </a:lnTo>
                  <a:lnTo>
                    <a:pt x="709" y="481"/>
                  </a:lnTo>
                  <a:lnTo>
                    <a:pt x="759" y="506"/>
                  </a:lnTo>
                  <a:lnTo>
                    <a:pt x="785" y="515"/>
                  </a:lnTo>
                  <a:lnTo>
                    <a:pt x="810" y="523"/>
                  </a:lnTo>
                  <a:lnTo>
                    <a:pt x="844" y="523"/>
                  </a:lnTo>
                  <a:lnTo>
                    <a:pt x="877" y="515"/>
                  </a:lnTo>
                  <a:lnTo>
                    <a:pt x="953" y="473"/>
                  </a:lnTo>
                  <a:lnTo>
                    <a:pt x="1029" y="430"/>
                  </a:lnTo>
                  <a:lnTo>
                    <a:pt x="1055" y="422"/>
                  </a:lnTo>
                  <a:lnTo>
                    <a:pt x="1097" y="422"/>
                  </a:lnTo>
                  <a:lnTo>
                    <a:pt x="1139" y="422"/>
                  </a:lnTo>
                  <a:lnTo>
                    <a:pt x="1181" y="439"/>
                  </a:lnTo>
                  <a:lnTo>
                    <a:pt x="1257" y="464"/>
                  </a:lnTo>
                  <a:lnTo>
                    <a:pt x="1308" y="489"/>
                  </a:lnTo>
                  <a:lnTo>
                    <a:pt x="1341" y="523"/>
                  </a:lnTo>
                  <a:lnTo>
                    <a:pt x="1383" y="591"/>
                  </a:lnTo>
                  <a:lnTo>
                    <a:pt x="1426" y="667"/>
                  </a:lnTo>
                  <a:lnTo>
                    <a:pt x="1434" y="717"/>
                  </a:lnTo>
                  <a:lnTo>
                    <a:pt x="1451" y="742"/>
                  </a:lnTo>
                  <a:lnTo>
                    <a:pt x="1468" y="751"/>
                  </a:lnTo>
                  <a:lnTo>
                    <a:pt x="1476" y="759"/>
                  </a:lnTo>
                  <a:lnTo>
                    <a:pt x="1493" y="759"/>
                  </a:lnTo>
                  <a:lnTo>
                    <a:pt x="1561" y="759"/>
                  </a:lnTo>
                  <a:lnTo>
                    <a:pt x="1620" y="751"/>
                  </a:lnTo>
                  <a:lnTo>
                    <a:pt x="1620" y="742"/>
                  </a:lnTo>
                  <a:lnTo>
                    <a:pt x="1628" y="734"/>
                  </a:lnTo>
                  <a:lnTo>
                    <a:pt x="1653" y="700"/>
                  </a:lnTo>
                  <a:lnTo>
                    <a:pt x="1687" y="683"/>
                  </a:lnTo>
                  <a:lnTo>
                    <a:pt x="1712" y="675"/>
                  </a:lnTo>
                  <a:lnTo>
                    <a:pt x="1721" y="675"/>
                  </a:lnTo>
                  <a:lnTo>
                    <a:pt x="1729" y="675"/>
                  </a:lnTo>
                  <a:lnTo>
                    <a:pt x="1738" y="683"/>
                  </a:lnTo>
                  <a:lnTo>
                    <a:pt x="1746" y="683"/>
                  </a:lnTo>
                  <a:lnTo>
                    <a:pt x="1754" y="692"/>
                  </a:lnTo>
                  <a:lnTo>
                    <a:pt x="1754" y="700"/>
                  </a:lnTo>
                  <a:lnTo>
                    <a:pt x="1763" y="700"/>
                  </a:lnTo>
                  <a:lnTo>
                    <a:pt x="1763" y="709"/>
                  </a:lnTo>
                  <a:lnTo>
                    <a:pt x="1771" y="717"/>
                  </a:lnTo>
                  <a:lnTo>
                    <a:pt x="1780" y="717"/>
                  </a:lnTo>
                  <a:lnTo>
                    <a:pt x="1797" y="734"/>
                  </a:lnTo>
                  <a:lnTo>
                    <a:pt x="1805" y="742"/>
                  </a:lnTo>
                  <a:lnTo>
                    <a:pt x="1814" y="742"/>
                  </a:lnTo>
                  <a:lnTo>
                    <a:pt x="1822" y="751"/>
                  </a:lnTo>
                  <a:lnTo>
                    <a:pt x="1830" y="751"/>
                  </a:lnTo>
                  <a:lnTo>
                    <a:pt x="1839" y="751"/>
                  </a:lnTo>
                  <a:lnTo>
                    <a:pt x="1847" y="751"/>
                  </a:lnTo>
                  <a:lnTo>
                    <a:pt x="1856" y="751"/>
                  </a:lnTo>
                  <a:lnTo>
                    <a:pt x="1864" y="751"/>
                  </a:lnTo>
                  <a:lnTo>
                    <a:pt x="1873" y="751"/>
                  </a:lnTo>
                  <a:lnTo>
                    <a:pt x="1881" y="751"/>
                  </a:lnTo>
                  <a:lnTo>
                    <a:pt x="1889" y="742"/>
                  </a:lnTo>
                  <a:lnTo>
                    <a:pt x="1906" y="624"/>
                  </a:lnTo>
                  <a:lnTo>
                    <a:pt x="1932" y="532"/>
                  </a:lnTo>
                  <a:lnTo>
                    <a:pt x="1957" y="515"/>
                  </a:lnTo>
                  <a:lnTo>
                    <a:pt x="1982" y="489"/>
                  </a:lnTo>
                  <a:lnTo>
                    <a:pt x="2016" y="481"/>
                  </a:lnTo>
                  <a:lnTo>
                    <a:pt x="2041" y="473"/>
                  </a:lnTo>
                  <a:lnTo>
                    <a:pt x="2117" y="464"/>
                  </a:lnTo>
                  <a:lnTo>
                    <a:pt x="2185" y="481"/>
                  </a:lnTo>
                  <a:lnTo>
                    <a:pt x="2210" y="489"/>
                  </a:lnTo>
                  <a:lnTo>
                    <a:pt x="2235" y="498"/>
                  </a:lnTo>
                  <a:lnTo>
                    <a:pt x="2244" y="498"/>
                  </a:lnTo>
                  <a:lnTo>
                    <a:pt x="2260" y="489"/>
                  </a:lnTo>
                  <a:lnTo>
                    <a:pt x="2277" y="473"/>
                  </a:lnTo>
                  <a:lnTo>
                    <a:pt x="2311" y="456"/>
                  </a:lnTo>
                  <a:lnTo>
                    <a:pt x="2336" y="430"/>
                  </a:lnTo>
                  <a:lnTo>
                    <a:pt x="2370" y="405"/>
                  </a:lnTo>
                  <a:lnTo>
                    <a:pt x="2395" y="388"/>
                  </a:lnTo>
                  <a:lnTo>
                    <a:pt x="2421" y="371"/>
                  </a:lnTo>
                  <a:lnTo>
                    <a:pt x="2454" y="363"/>
                  </a:lnTo>
                  <a:lnTo>
                    <a:pt x="2513" y="346"/>
                  </a:lnTo>
                  <a:lnTo>
                    <a:pt x="2564" y="338"/>
                  </a:lnTo>
                  <a:lnTo>
                    <a:pt x="2589" y="346"/>
                  </a:lnTo>
                  <a:lnTo>
                    <a:pt x="2640" y="371"/>
                  </a:lnTo>
                  <a:lnTo>
                    <a:pt x="2682" y="405"/>
                  </a:lnTo>
                  <a:lnTo>
                    <a:pt x="2691" y="413"/>
                  </a:lnTo>
                  <a:lnTo>
                    <a:pt x="2699" y="430"/>
                  </a:lnTo>
                  <a:lnTo>
                    <a:pt x="2724" y="439"/>
                  </a:lnTo>
                  <a:lnTo>
                    <a:pt x="2750" y="439"/>
                  </a:lnTo>
                  <a:lnTo>
                    <a:pt x="2783" y="439"/>
                  </a:lnTo>
                  <a:lnTo>
                    <a:pt x="2809" y="430"/>
                  </a:lnTo>
                  <a:lnTo>
                    <a:pt x="2834" y="413"/>
                  </a:lnTo>
                  <a:lnTo>
                    <a:pt x="2851" y="388"/>
                  </a:lnTo>
                  <a:lnTo>
                    <a:pt x="2859" y="371"/>
                  </a:lnTo>
                  <a:lnTo>
                    <a:pt x="2868" y="346"/>
                  </a:lnTo>
                  <a:lnTo>
                    <a:pt x="2868" y="312"/>
                  </a:lnTo>
                  <a:lnTo>
                    <a:pt x="2868" y="287"/>
                  </a:lnTo>
                  <a:lnTo>
                    <a:pt x="2876" y="270"/>
                  </a:lnTo>
                  <a:lnTo>
                    <a:pt x="2885" y="262"/>
                  </a:lnTo>
                  <a:lnTo>
                    <a:pt x="2893" y="253"/>
                  </a:lnTo>
                  <a:lnTo>
                    <a:pt x="2910" y="253"/>
                  </a:lnTo>
                  <a:lnTo>
                    <a:pt x="3011" y="304"/>
                  </a:lnTo>
                  <a:lnTo>
                    <a:pt x="3087" y="354"/>
                  </a:lnTo>
                  <a:lnTo>
                    <a:pt x="3146" y="346"/>
                  </a:lnTo>
                  <a:lnTo>
                    <a:pt x="3180" y="329"/>
                  </a:lnTo>
                  <a:lnTo>
                    <a:pt x="3197" y="304"/>
                  </a:lnTo>
                  <a:lnTo>
                    <a:pt x="3197" y="270"/>
                  </a:lnTo>
                  <a:lnTo>
                    <a:pt x="3197" y="236"/>
                  </a:lnTo>
                  <a:lnTo>
                    <a:pt x="3197" y="203"/>
                  </a:lnTo>
                  <a:lnTo>
                    <a:pt x="3205" y="169"/>
                  </a:lnTo>
                  <a:lnTo>
                    <a:pt x="3222" y="144"/>
                  </a:lnTo>
                  <a:lnTo>
                    <a:pt x="3256" y="101"/>
                  </a:lnTo>
                  <a:lnTo>
                    <a:pt x="3298" y="76"/>
                  </a:lnTo>
                  <a:lnTo>
                    <a:pt x="3340" y="68"/>
                  </a:lnTo>
                  <a:lnTo>
                    <a:pt x="3382" y="68"/>
                  </a:lnTo>
                  <a:lnTo>
                    <a:pt x="3407" y="76"/>
                  </a:lnTo>
                  <a:lnTo>
                    <a:pt x="3441" y="84"/>
                  </a:lnTo>
                  <a:lnTo>
                    <a:pt x="3475" y="110"/>
                  </a:lnTo>
                  <a:lnTo>
                    <a:pt x="3509" y="127"/>
                  </a:lnTo>
                  <a:lnTo>
                    <a:pt x="3525" y="135"/>
                  </a:lnTo>
                  <a:lnTo>
                    <a:pt x="3534" y="144"/>
                  </a:lnTo>
                  <a:lnTo>
                    <a:pt x="3542" y="152"/>
                  </a:lnTo>
                  <a:lnTo>
                    <a:pt x="3568" y="160"/>
                  </a:lnTo>
                  <a:lnTo>
                    <a:pt x="3593" y="169"/>
                  </a:lnTo>
                  <a:lnTo>
                    <a:pt x="3627" y="169"/>
                  </a:lnTo>
                  <a:lnTo>
                    <a:pt x="3652" y="177"/>
                  </a:lnTo>
                  <a:lnTo>
                    <a:pt x="3669" y="169"/>
                  </a:lnTo>
                  <a:lnTo>
                    <a:pt x="3677" y="160"/>
                  </a:lnTo>
                  <a:lnTo>
                    <a:pt x="3711" y="144"/>
                  </a:lnTo>
                  <a:lnTo>
                    <a:pt x="3745" y="127"/>
                  </a:lnTo>
                  <a:lnTo>
                    <a:pt x="3770" y="118"/>
                  </a:lnTo>
                  <a:lnTo>
                    <a:pt x="3795" y="101"/>
                  </a:lnTo>
                  <a:lnTo>
                    <a:pt x="3812" y="84"/>
                  </a:lnTo>
                  <a:lnTo>
                    <a:pt x="3829" y="68"/>
                  </a:lnTo>
                  <a:lnTo>
                    <a:pt x="3854" y="51"/>
                  </a:lnTo>
                  <a:lnTo>
                    <a:pt x="3888" y="42"/>
                  </a:lnTo>
                  <a:lnTo>
                    <a:pt x="3972" y="17"/>
                  </a:lnTo>
                  <a:lnTo>
                    <a:pt x="4057" y="9"/>
                  </a:lnTo>
                  <a:lnTo>
                    <a:pt x="4150" y="0"/>
                  </a:lnTo>
                  <a:lnTo>
                    <a:pt x="4234" y="9"/>
                  </a:lnTo>
                  <a:lnTo>
                    <a:pt x="4268" y="9"/>
                  </a:lnTo>
                  <a:lnTo>
                    <a:pt x="4301" y="17"/>
                  </a:lnTo>
                  <a:lnTo>
                    <a:pt x="4327" y="34"/>
                  </a:lnTo>
                  <a:lnTo>
                    <a:pt x="4352" y="42"/>
                  </a:lnTo>
                  <a:lnTo>
                    <a:pt x="4403" y="84"/>
                  </a:lnTo>
                  <a:lnTo>
                    <a:pt x="4453" y="110"/>
                  </a:lnTo>
                  <a:lnTo>
                    <a:pt x="4478" y="127"/>
                  </a:lnTo>
                  <a:lnTo>
                    <a:pt x="4504" y="152"/>
                  </a:lnTo>
                  <a:lnTo>
                    <a:pt x="4512" y="186"/>
                  </a:lnTo>
                  <a:lnTo>
                    <a:pt x="4521" y="219"/>
                  </a:lnTo>
                  <a:lnTo>
                    <a:pt x="4529" y="287"/>
                  </a:lnTo>
                  <a:lnTo>
                    <a:pt x="4537" y="329"/>
                  </a:lnTo>
                  <a:lnTo>
                    <a:pt x="4588" y="354"/>
                  </a:lnTo>
                  <a:lnTo>
                    <a:pt x="4639" y="397"/>
                  </a:lnTo>
                  <a:lnTo>
                    <a:pt x="4647" y="413"/>
                  </a:lnTo>
                  <a:lnTo>
                    <a:pt x="4664" y="430"/>
                  </a:lnTo>
                  <a:lnTo>
                    <a:pt x="4681" y="439"/>
                  </a:lnTo>
                  <a:lnTo>
                    <a:pt x="4698" y="447"/>
                  </a:lnTo>
                  <a:lnTo>
                    <a:pt x="4723" y="456"/>
                  </a:lnTo>
                  <a:lnTo>
                    <a:pt x="4740" y="447"/>
                  </a:lnTo>
                  <a:lnTo>
                    <a:pt x="4748" y="430"/>
                  </a:lnTo>
                  <a:lnTo>
                    <a:pt x="4757" y="405"/>
                  </a:lnTo>
                  <a:lnTo>
                    <a:pt x="4757" y="363"/>
                  </a:lnTo>
                  <a:lnTo>
                    <a:pt x="4757" y="321"/>
                  </a:lnTo>
                  <a:lnTo>
                    <a:pt x="4765" y="287"/>
                  </a:lnTo>
                  <a:lnTo>
                    <a:pt x="4774" y="262"/>
                  </a:lnTo>
                  <a:lnTo>
                    <a:pt x="4799" y="245"/>
                  </a:lnTo>
                  <a:lnTo>
                    <a:pt x="4824" y="236"/>
                  </a:lnTo>
                  <a:lnTo>
                    <a:pt x="4858" y="228"/>
                  </a:lnTo>
                  <a:lnTo>
                    <a:pt x="4909" y="219"/>
                  </a:lnTo>
                  <a:lnTo>
                    <a:pt x="4925" y="228"/>
                  </a:lnTo>
                  <a:lnTo>
                    <a:pt x="4951" y="245"/>
                  </a:lnTo>
                  <a:lnTo>
                    <a:pt x="4976" y="262"/>
                  </a:lnTo>
                  <a:lnTo>
                    <a:pt x="5001" y="287"/>
                  </a:lnTo>
                  <a:lnTo>
                    <a:pt x="5052" y="329"/>
                  </a:lnTo>
                  <a:lnTo>
                    <a:pt x="5094" y="363"/>
                  </a:lnTo>
                  <a:lnTo>
                    <a:pt x="5119" y="405"/>
                  </a:lnTo>
                  <a:lnTo>
                    <a:pt x="5153" y="489"/>
                  </a:lnTo>
                  <a:lnTo>
                    <a:pt x="5187" y="582"/>
                  </a:lnTo>
                  <a:lnTo>
                    <a:pt x="5204" y="650"/>
                  </a:lnTo>
                  <a:lnTo>
                    <a:pt x="5229" y="683"/>
                  </a:lnTo>
                  <a:lnTo>
                    <a:pt x="5263" y="709"/>
                  </a:lnTo>
                  <a:lnTo>
                    <a:pt x="5296" y="734"/>
                  </a:lnTo>
                  <a:lnTo>
                    <a:pt x="5339" y="759"/>
                  </a:lnTo>
                  <a:lnTo>
                    <a:pt x="5389" y="776"/>
                  </a:lnTo>
                  <a:lnTo>
                    <a:pt x="5440" y="793"/>
                  </a:lnTo>
                  <a:lnTo>
                    <a:pt x="5482" y="802"/>
                  </a:lnTo>
                  <a:lnTo>
                    <a:pt x="5524" y="810"/>
                  </a:lnTo>
                  <a:lnTo>
                    <a:pt x="5499" y="793"/>
                  </a:lnTo>
                  <a:lnTo>
                    <a:pt x="5482" y="768"/>
                  </a:lnTo>
                  <a:lnTo>
                    <a:pt x="5482" y="751"/>
                  </a:lnTo>
                  <a:lnTo>
                    <a:pt x="5474" y="717"/>
                  </a:lnTo>
                  <a:lnTo>
                    <a:pt x="5474" y="692"/>
                  </a:lnTo>
                  <a:lnTo>
                    <a:pt x="5482" y="675"/>
                  </a:lnTo>
                  <a:lnTo>
                    <a:pt x="5490" y="675"/>
                  </a:lnTo>
                  <a:lnTo>
                    <a:pt x="5490" y="667"/>
                  </a:lnTo>
                  <a:lnTo>
                    <a:pt x="5490" y="650"/>
                  </a:lnTo>
                  <a:lnTo>
                    <a:pt x="5516" y="624"/>
                  </a:lnTo>
                  <a:lnTo>
                    <a:pt x="5533" y="591"/>
                  </a:lnTo>
                  <a:lnTo>
                    <a:pt x="5549" y="574"/>
                  </a:lnTo>
                  <a:lnTo>
                    <a:pt x="5566" y="548"/>
                  </a:lnTo>
                  <a:lnTo>
                    <a:pt x="5575" y="565"/>
                  </a:lnTo>
                  <a:lnTo>
                    <a:pt x="5575" y="582"/>
                  </a:lnTo>
                  <a:lnTo>
                    <a:pt x="5558" y="608"/>
                  </a:lnTo>
                  <a:lnTo>
                    <a:pt x="5549" y="608"/>
                  </a:lnTo>
                  <a:lnTo>
                    <a:pt x="5533" y="624"/>
                  </a:lnTo>
                  <a:lnTo>
                    <a:pt x="5516" y="658"/>
                  </a:lnTo>
                  <a:lnTo>
                    <a:pt x="5507" y="700"/>
                  </a:lnTo>
                  <a:lnTo>
                    <a:pt x="5507" y="742"/>
                  </a:lnTo>
                  <a:lnTo>
                    <a:pt x="5516" y="768"/>
                  </a:lnTo>
                  <a:lnTo>
                    <a:pt x="5524" y="793"/>
                  </a:lnTo>
                  <a:lnTo>
                    <a:pt x="5541" y="802"/>
                  </a:lnTo>
                  <a:lnTo>
                    <a:pt x="5541" y="818"/>
                  </a:lnTo>
                  <a:lnTo>
                    <a:pt x="5541" y="827"/>
                  </a:lnTo>
                  <a:lnTo>
                    <a:pt x="5549" y="844"/>
                  </a:lnTo>
                  <a:lnTo>
                    <a:pt x="5549" y="852"/>
                  </a:lnTo>
                  <a:lnTo>
                    <a:pt x="5558" y="869"/>
                  </a:lnTo>
                  <a:lnTo>
                    <a:pt x="5549" y="886"/>
                  </a:lnTo>
                  <a:lnTo>
                    <a:pt x="5541" y="903"/>
                  </a:lnTo>
                  <a:lnTo>
                    <a:pt x="5533" y="920"/>
                  </a:lnTo>
                  <a:lnTo>
                    <a:pt x="5533" y="928"/>
                  </a:lnTo>
                  <a:lnTo>
                    <a:pt x="5533" y="937"/>
                  </a:lnTo>
                  <a:lnTo>
                    <a:pt x="5533" y="945"/>
                  </a:lnTo>
                  <a:lnTo>
                    <a:pt x="5533" y="953"/>
                  </a:lnTo>
                  <a:lnTo>
                    <a:pt x="5533" y="962"/>
                  </a:lnTo>
                  <a:lnTo>
                    <a:pt x="5533" y="970"/>
                  </a:lnTo>
                  <a:lnTo>
                    <a:pt x="5533" y="979"/>
                  </a:lnTo>
                  <a:lnTo>
                    <a:pt x="5533" y="987"/>
                  </a:lnTo>
                  <a:lnTo>
                    <a:pt x="5541" y="987"/>
                  </a:lnTo>
                  <a:lnTo>
                    <a:pt x="5549" y="987"/>
                  </a:lnTo>
                  <a:lnTo>
                    <a:pt x="5549" y="996"/>
                  </a:lnTo>
                  <a:lnTo>
                    <a:pt x="5558" y="996"/>
                  </a:lnTo>
                  <a:lnTo>
                    <a:pt x="5566" y="996"/>
                  </a:lnTo>
                  <a:lnTo>
                    <a:pt x="5583" y="996"/>
                  </a:lnTo>
                  <a:lnTo>
                    <a:pt x="5592" y="996"/>
                  </a:lnTo>
                  <a:lnTo>
                    <a:pt x="5592" y="1021"/>
                  </a:lnTo>
                  <a:lnTo>
                    <a:pt x="5583" y="1021"/>
                  </a:lnTo>
                  <a:lnTo>
                    <a:pt x="5566" y="1029"/>
                  </a:lnTo>
                  <a:lnTo>
                    <a:pt x="5558" y="1029"/>
                  </a:lnTo>
                  <a:lnTo>
                    <a:pt x="5549" y="1038"/>
                  </a:lnTo>
                  <a:lnTo>
                    <a:pt x="5541" y="1046"/>
                  </a:lnTo>
                  <a:lnTo>
                    <a:pt x="5541" y="1055"/>
                  </a:lnTo>
                  <a:lnTo>
                    <a:pt x="5533" y="1055"/>
                  </a:lnTo>
                  <a:lnTo>
                    <a:pt x="5533" y="1063"/>
                  </a:lnTo>
                  <a:lnTo>
                    <a:pt x="5524" y="1063"/>
                  </a:lnTo>
                  <a:lnTo>
                    <a:pt x="5516" y="1063"/>
                  </a:lnTo>
                  <a:lnTo>
                    <a:pt x="5499" y="1046"/>
                  </a:lnTo>
                  <a:lnTo>
                    <a:pt x="5482" y="1021"/>
                  </a:lnTo>
                  <a:lnTo>
                    <a:pt x="5482" y="1012"/>
                  </a:lnTo>
                  <a:lnTo>
                    <a:pt x="5482" y="1004"/>
                  </a:lnTo>
                  <a:lnTo>
                    <a:pt x="5490" y="970"/>
                  </a:lnTo>
                  <a:lnTo>
                    <a:pt x="5499" y="945"/>
                  </a:lnTo>
                  <a:lnTo>
                    <a:pt x="5507" y="937"/>
                  </a:lnTo>
                  <a:lnTo>
                    <a:pt x="5507" y="928"/>
                  </a:lnTo>
                  <a:lnTo>
                    <a:pt x="5516" y="903"/>
                  </a:lnTo>
                  <a:lnTo>
                    <a:pt x="5516" y="886"/>
                  </a:lnTo>
                  <a:lnTo>
                    <a:pt x="5516" y="869"/>
                  </a:lnTo>
                  <a:lnTo>
                    <a:pt x="5507" y="861"/>
                  </a:lnTo>
                  <a:lnTo>
                    <a:pt x="5490" y="844"/>
                  </a:lnTo>
                  <a:lnTo>
                    <a:pt x="5474" y="827"/>
                  </a:lnTo>
                  <a:lnTo>
                    <a:pt x="5423" y="818"/>
                  </a:lnTo>
                  <a:lnTo>
                    <a:pt x="5364" y="818"/>
                  </a:lnTo>
                  <a:lnTo>
                    <a:pt x="5305" y="818"/>
                  </a:lnTo>
                  <a:lnTo>
                    <a:pt x="5254" y="810"/>
                  </a:lnTo>
                  <a:lnTo>
                    <a:pt x="5229" y="802"/>
                  </a:lnTo>
                  <a:lnTo>
                    <a:pt x="5187" y="785"/>
                  </a:lnTo>
                  <a:lnTo>
                    <a:pt x="5153" y="759"/>
                  </a:lnTo>
                  <a:lnTo>
                    <a:pt x="5136" y="734"/>
                  </a:lnTo>
                  <a:lnTo>
                    <a:pt x="5128" y="717"/>
                  </a:lnTo>
                  <a:lnTo>
                    <a:pt x="5128" y="692"/>
                  </a:lnTo>
                  <a:lnTo>
                    <a:pt x="5128" y="650"/>
                  </a:lnTo>
                  <a:lnTo>
                    <a:pt x="5128" y="616"/>
                  </a:lnTo>
                  <a:lnTo>
                    <a:pt x="5136" y="591"/>
                  </a:lnTo>
                  <a:lnTo>
                    <a:pt x="5145" y="565"/>
                  </a:lnTo>
                  <a:lnTo>
                    <a:pt x="5145" y="532"/>
                  </a:lnTo>
                  <a:lnTo>
                    <a:pt x="5136" y="498"/>
                  </a:lnTo>
                  <a:lnTo>
                    <a:pt x="5103" y="430"/>
                  </a:lnTo>
                  <a:lnTo>
                    <a:pt x="5069" y="397"/>
                  </a:lnTo>
                  <a:lnTo>
                    <a:pt x="5052" y="371"/>
                  </a:lnTo>
                  <a:lnTo>
                    <a:pt x="5035" y="363"/>
                  </a:lnTo>
                  <a:lnTo>
                    <a:pt x="5035" y="354"/>
                  </a:lnTo>
                  <a:lnTo>
                    <a:pt x="5018" y="346"/>
                  </a:lnTo>
                  <a:lnTo>
                    <a:pt x="5010" y="338"/>
                  </a:lnTo>
                  <a:lnTo>
                    <a:pt x="5001" y="329"/>
                  </a:lnTo>
                  <a:lnTo>
                    <a:pt x="4984" y="321"/>
                  </a:lnTo>
                  <a:lnTo>
                    <a:pt x="4959" y="312"/>
                  </a:lnTo>
                  <a:lnTo>
                    <a:pt x="4934" y="295"/>
                  </a:lnTo>
                  <a:lnTo>
                    <a:pt x="4934" y="287"/>
                  </a:lnTo>
                  <a:lnTo>
                    <a:pt x="4925" y="287"/>
                  </a:lnTo>
                  <a:lnTo>
                    <a:pt x="4909" y="270"/>
                  </a:lnTo>
                  <a:lnTo>
                    <a:pt x="4892" y="262"/>
                  </a:lnTo>
                  <a:lnTo>
                    <a:pt x="4850" y="262"/>
                  </a:lnTo>
                  <a:lnTo>
                    <a:pt x="4816" y="262"/>
                  </a:lnTo>
                  <a:lnTo>
                    <a:pt x="4799" y="262"/>
                  </a:lnTo>
                  <a:lnTo>
                    <a:pt x="4790" y="262"/>
                  </a:lnTo>
                  <a:lnTo>
                    <a:pt x="4782" y="278"/>
                  </a:lnTo>
                  <a:lnTo>
                    <a:pt x="4774" y="304"/>
                  </a:lnTo>
                  <a:lnTo>
                    <a:pt x="4774" y="338"/>
                  </a:lnTo>
                  <a:lnTo>
                    <a:pt x="4774" y="363"/>
                  </a:lnTo>
                  <a:lnTo>
                    <a:pt x="4774" y="380"/>
                  </a:lnTo>
                  <a:lnTo>
                    <a:pt x="4774" y="397"/>
                  </a:lnTo>
                  <a:lnTo>
                    <a:pt x="4765" y="405"/>
                  </a:lnTo>
                  <a:lnTo>
                    <a:pt x="4757" y="430"/>
                  </a:lnTo>
                  <a:lnTo>
                    <a:pt x="4757" y="447"/>
                  </a:lnTo>
                  <a:lnTo>
                    <a:pt x="4740" y="456"/>
                  </a:lnTo>
                  <a:lnTo>
                    <a:pt x="4731" y="498"/>
                  </a:lnTo>
                  <a:lnTo>
                    <a:pt x="4715" y="515"/>
                  </a:lnTo>
                  <a:lnTo>
                    <a:pt x="4656" y="557"/>
                  </a:lnTo>
                  <a:lnTo>
                    <a:pt x="4613" y="599"/>
                  </a:lnTo>
                  <a:lnTo>
                    <a:pt x="4597" y="624"/>
                  </a:lnTo>
                  <a:lnTo>
                    <a:pt x="4580" y="641"/>
                  </a:lnTo>
                  <a:lnTo>
                    <a:pt x="4571" y="683"/>
                  </a:lnTo>
                  <a:lnTo>
                    <a:pt x="4563" y="726"/>
                  </a:lnTo>
                  <a:lnTo>
                    <a:pt x="4554" y="793"/>
                  </a:lnTo>
                  <a:lnTo>
                    <a:pt x="4529" y="852"/>
                  </a:lnTo>
                  <a:lnTo>
                    <a:pt x="4504" y="903"/>
                  </a:lnTo>
                  <a:lnTo>
                    <a:pt x="4462" y="945"/>
                  </a:lnTo>
                  <a:lnTo>
                    <a:pt x="4453" y="953"/>
                  </a:lnTo>
                  <a:lnTo>
                    <a:pt x="4453" y="970"/>
                  </a:lnTo>
                  <a:lnTo>
                    <a:pt x="4428" y="987"/>
                  </a:lnTo>
                  <a:lnTo>
                    <a:pt x="4411" y="996"/>
                  </a:lnTo>
                  <a:lnTo>
                    <a:pt x="4411" y="1004"/>
                  </a:lnTo>
                  <a:lnTo>
                    <a:pt x="4403" y="1012"/>
                  </a:lnTo>
                  <a:lnTo>
                    <a:pt x="4394" y="1046"/>
                  </a:lnTo>
                  <a:lnTo>
                    <a:pt x="4386" y="1088"/>
                  </a:lnTo>
                  <a:lnTo>
                    <a:pt x="4386" y="1105"/>
                  </a:lnTo>
                  <a:lnTo>
                    <a:pt x="4386" y="1122"/>
                  </a:lnTo>
                  <a:lnTo>
                    <a:pt x="4403" y="1147"/>
                  </a:lnTo>
                  <a:lnTo>
                    <a:pt x="4428" y="1173"/>
                  </a:lnTo>
                  <a:lnTo>
                    <a:pt x="4445" y="1190"/>
                  </a:lnTo>
                  <a:lnTo>
                    <a:pt x="4470" y="1198"/>
                  </a:lnTo>
                  <a:lnTo>
                    <a:pt x="4495" y="1206"/>
                  </a:lnTo>
                  <a:lnTo>
                    <a:pt x="4512" y="1215"/>
                  </a:lnTo>
                  <a:lnTo>
                    <a:pt x="4521" y="1215"/>
                  </a:lnTo>
                  <a:lnTo>
                    <a:pt x="4521" y="1223"/>
                  </a:lnTo>
                  <a:lnTo>
                    <a:pt x="4529" y="1232"/>
                  </a:lnTo>
                  <a:lnTo>
                    <a:pt x="4529" y="1249"/>
                  </a:lnTo>
                  <a:lnTo>
                    <a:pt x="4529" y="1266"/>
                  </a:lnTo>
                  <a:lnTo>
                    <a:pt x="4521" y="1282"/>
                  </a:lnTo>
                  <a:lnTo>
                    <a:pt x="4521" y="1291"/>
                  </a:lnTo>
                  <a:lnTo>
                    <a:pt x="4487" y="1308"/>
                  </a:lnTo>
                  <a:lnTo>
                    <a:pt x="4495" y="1282"/>
                  </a:lnTo>
                  <a:lnTo>
                    <a:pt x="4504" y="1266"/>
                  </a:lnTo>
                  <a:lnTo>
                    <a:pt x="4504" y="1257"/>
                  </a:lnTo>
                  <a:lnTo>
                    <a:pt x="4504" y="1249"/>
                  </a:lnTo>
                  <a:lnTo>
                    <a:pt x="4487" y="1232"/>
                  </a:lnTo>
                  <a:lnTo>
                    <a:pt x="4462" y="1215"/>
                  </a:lnTo>
                  <a:lnTo>
                    <a:pt x="4428" y="1215"/>
                  </a:lnTo>
                  <a:lnTo>
                    <a:pt x="4403" y="1215"/>
                  </a:lnTo>
                  <a:lnTo>
                    <a:pt x="4377" y="1206"/>
                  </a:lnTo>
                  <a:lnTo>
                    <a:pt x="4369" y="1190"/>
                  </a:lnTo>
                  <a:lnTo>
                    <a:pt x="4360" y="1173"/>
                  </a:lnTo>
                  <a:lnTo>
                    <a:pt x="4360" y="1164"/>
                  </a:lnTo>
                  <a:lnTo>
                    <a:pt x="4360" y="1114"/>
                  </a:lnTo>
                  <a:lnTo>
                    <a:pt x="4352" y="1046"/>
                  </a:lnTo>
                  <a:lnTo>
                    <a:pt x="4369" y="1012"/>
                  </a:lnTo>
                  <a:lnTo>
                    <a:pt x="4394" y="979"/>
                  </a:lnTo>
                  <a:lnTo>
                    <a:pt x="4411" y="953"/>
                  </a:lnTo>
                  <a:lnTo>
                    <a:pt x="4445" y="928"/>
                  </a:lnTo>
                  <a:lnTo>
                    <a:pt x="4495" y="894"/>
                  </a:lnTo>
                  <a:lnTo>
                    <a:pt x="4537" y="844"/>
                  </a:lnTo>
                  <a:lnTo>
                    <a:pt x="4546" y="793"/>
                  </a:lnTo>
                  <a:lnTo>
                    <a:pt x="4537" y="742"/>
                  </a:lnTo>
                  <a:lnTo>
                    <a:pt x="4537" y="717"/>
                  </a:lnTo>
                  <a:lnTo>
                    <a:pt x="4537" y="692"/>
                  </a:lnTo>
                  <a:lnTo>
                    <a:pt x="4546" y="667"/>
                  </a:lnTo>
                  <a:lnTo>
                    <a:pt x="4563" y="641"/>
                  </a:lnTo>
                  <a:lnTo>
                    <a:pt x="4571" y="624"/>
                  </a:lnTo>
                  <a:lnTo>
                    <a:pt x="4588" y="591"/>
                  </a:lnTo>
                  <a:lnTo>
                    <a:pt x="4605" y="548"/>
                  </a:lnTo>
                  <a:lnTo>
                    <a:pt x="4622" y="506"/>
                  </a:lnTo>
                  <a:lnTo>
                    <a:pt x="4622" y="464"/>
                  </a:lnTo>
                  <a:lnTo>
                    <a:pt x="4622" y="422"/>
                  </a:lnTo>
                  <a:lnTo>
                    <a:pt x="4613" y="397"/>
                  </a:lnTo>
                  <a:lnTo>
                    <a:pt x="4588" y="371"/>
                  </a:lnTo>
                  <a:lnTo>
                    <a:pt x="4563" y="354"/>
                  </a:lnTo>
                  <a:lnTo>
                    <a:pt x="4529" y="329"/>
                  </a:lnTo>
                  <a:lnTo>
                    <a:pt x="4504" y="304"/>
                  </a:lnTo>
                  <a:lnTo>
                    <a:pt x="4495" y="262"/>
                  </a:lnTo>
                  <a:lnTo>
                    <a:pt x="4487" y="228"/>
                  </a:lnTo>
                  <a:lnTo>
                    <a:pt x="4462" y="177"/>
                  </a:lnTo>
                  <a:lnTo>
                    <a:pt x="4436" y="127"/>
                  </a:lnTo>
                  <a:lnTo>
                    <a:pt x="4419" y="110"/>
                  </a:lnTo>
                  <a:lnTo>
                    <a:pt x="4403" y="101"/>
                  </a:lnTo>
                  <a:lnTo>
                    <a:pt x="4394" y="101"/>
                  </a:lnTo>
                  <a:lnTo>
                    <a:pt x="4386" y="101"/>
                  </a:lnTo>
                  <a:lnTo>
                    <a:pt x="4377" y="101"/>
                  </a:lnTo>
                  <a:lnTo>
                    <a:pt x="4369" y="101"/>
                  </a:lnTo>
                  <a:lnTo>
                    <a:pt x="4369" y="93"/>
                  </a:lnTo>
                  <a:lnTo>
                    <a:pt x="4360" y="93"/>
                  </a:lnTo>
                  <a:lnTo>
                    <a:pt x="4344" y="93"/>
                  </a:lnTo>
                  <a:lnTo>
                    <a:pt x="4335" y="84"/>
                  </a:lnTo>
                  <a:lnTo>
                    <a:pt x="4318" y="76"/>
                  </a:lnTo>
                  <a:lnTo>
                    <a:pt x="4310" y="76"/>
                  </a:lnTo>
                  <a:lnTo>
                    <a:pt x="4301" y="68"/>
                  </a:lnTo>
                  <a:lnTo>
                    <a:pt x="4293" y="68"/>
                  </a:lnTo>
                  <a:lnTo>
                    <a:pt x="4293" y="59"/>
                  </a:lnTo>
                  <a:lnTo>
                    <a:pt x="4284" y="59"/>
                  </a:lnTo>
                  <a:lnTo>
                    <a:pt x="4284" y="51"/>
                  </a:lnTo>
                  <a:lnTo>
                    <a:pt x="4268" y="51"/>
                  </a:lnTo>
                  <a:lnTo>
                    <a:pt x="4259" y="51"/>
                  </a:lnTo>
                  <a:lnTo>
                    <a:pt x="4242" y="42"/>
                  </a:lnTo>
                  <a:lnTo>
                    <a:pt x="4234" y="42"/>
                  </a:lnTo>
                  <a:lnTo>
                    <a:pt x="4225" y="34"/>
                  </a:lnTo>
                  <a:lnTo>
                    <a:pt x="4217" y="34"/>
                  </a:lnTo>
                  <a:lnTo>
                    <a:pt x="4200" y="34"/>
                  </a:lnTo>
                  <a:lnTo>
                    <a:pt x="4192" y="34"/>
                  </a:lnTo>
                  <a:lnTo>
                    <a:pt x="4175" y="34"/>
                  </a:lnTo>
                  <a:lnTo>
                    <a:pt x="4166" y="34"/>
                  </a:lnTo>
                  <a:lnTo>
                    <a:pt x="4166" y="25"/>
                  </a:lnTo>
                  <a:lnTo>
                    <a:pt x="4150" y="25"/>
                  </a:lnTo>
                  <a:lnTo>
                    <a:pt x="4141" y="25"/>
                  </a:lnTo>
                  <a:lnTo>
                    <a:pt x="4133" y="25"/>
                  </a:lnTo>
                  <a:lnTo>
                    <a:pt x="4107" y="25"/>
                  </a:lnTo>
                  <a:lnTo>
                    <a:pt x="4082" y="25"/>
                  </a:lnTo>
                  <a:lnTo>
                    <a:pt x="4023" y="25"/>
                  </a:lnTo>
                  <a:lnTo>
                    <a:pt x="3972" y="34"/>
                  </a:lnTo>
                  <a:lnTo>
                    <a:pt x="3956" y="42"/>
                  </a:lnTo>
                  <a:lnTo>
                    <a:pt x="3947" y="42"/>
                  </a:lnTo>
                  <a:lnTo>
                    <a:pt x="3922" y="59"/>
                  </a:lnTo>
                  <a:lnTo>
                    <a:pt x="3905" y="76"/>
                  </a:lnTo>
                  <a:lnTo>
                    <a:pt x="3897" y="76"/>
                  </a:lnTo>
                  <a:lnTo>
                    <a:pt x="3888" y="84"/>
                  </a:lnTo>
                  <a:lnTo>
                    <a:pt x="3854" y="101"/>
                  </a:lnTo>
                  <a:lnTo>
                    <a:pt x="3812" y="127"/>
                  </a:lnTo>
                  <a:lnTo>
                    <a:pt x="3804" y="135"/>
                  </a:lnTo>
                  <a:lnTo>
                    <a:pt x="3795" y="144"/>
                  </a:lnTo>
                  <a:lnTo>
                    <a:pt x="3787" y="144"/>
                  </a:lnTo>
                  <a:lnTo>
                    <a:pt x="3787" y="152"/>
                  </a:lnTo>
                  <a:lnTo>
                    <a:pt x="3787" y="160"/>
                  </a:lnTo>
                  <a:lnTo>
                    <a:pt x="3762" y="160"/>
                  </a:lnTo>
                  <a:lnTo>
                    <a:pt x="3753" y="160"/>
                  </a:lnTo>
                  <a:lnTo>
                    <a:pt x="3745" y="169"/>
                  </a:lnTo>
                  <a:lnTo>
                    <a:pt x="3745" y="177"/>
                  </a:lnTo>
                  <a:lnTo>
                    <a:pt x="3736" y="177"/>
                  </a:lnTo>
                  <a:lnTo>
                    <a:pt x="3711" y="186"/>
                  </a:lnTo>
                  <a:lnTo>
                    <a:pt x="3703" y="186"/>
                  </a:lnTo>
                  <a:lnTo>
                    <a:pt x="3686" y="194"/>
                  </a:lnTo>
                  <a:lnTo>
                    <a:pt x="3677" y="194"/>
                  </a:lnTo>
                  <a:lnTo>
                    <a:pt x="3669" y="203"/>
                  </a:lnTo>
                  <a:lnTo>
                    <a:pt x="3660" y="203"/>
                  </a:lnTo>
                  <a:lnTo>
                    <a:pt x="3652" y="203"/>
                  </a:lnTo>
                  <a:lnTo>
                    <a:pt x="3644" y="203"/>
                  </a:lnTo>
                  <a:lnTo>
                    <a:pt x="3635" y="203"/>
                  </a:lnTo>
                  <a:lnTo>
                    <a:pt x="3635" y="211"/>
                  </a:lnTo>
                  <a:lnTo>
                    <a:pt x="3627" y="211"/>
                  </a:lnTo>
                  <a:lnTo>
                    <a:pt x="3610" y="211"/>
                  </a:lnTo>
                  <a:lnTo>
                    <a:pt x="3601" y="211"/>
                  </a:lnTo>
                  <a:lnTo>
                    <a:pt x="3585" y="211"/>
                  </a:lnTo>
                  <a:lnTo>
                    <a:pt x="3576" y="211"/>
                  </a:lnTo>
                  <a:lnTo>
                    <a:pt x="3568" y="211"/>
                  </a:lnTo>
                  <a:lnTo>
                    <a:pt x="3559" y="211"/>
                  </a:lnTo>
                  <a:lnTo>
                    <a:pt x="3559" y="203"/>
                  </a:lnTo>
                  <a:lnTo>
                    <a:pt x="3551" y="211"/>
                  </a:lnTo>
                  <a:lnTo>
                    <a:pt x="3534" y="194"/>
                  </a:lnTo>
                  <a:lnTo>
                    <a:pt x="3525" y="186"/>
                  </a:lnTo>
                  <a:lnTo>
                    <a:pt x="3517" y="186"/>
                  </a:lnTo>
                  <a:lnTo>
                    <a:pt x="3509" y="177"/>
                  </a:lnTo>
                  <a:lnTo>
                    <a:pt x="3509" y="169"/>
                  </a:lnTo>
                  <a:lnTo>
                    <a:pt x="3500" y="169"/>
                  </a:lnTo>
                  <a:lnTo>
                    <a:pt x="3500" y="160"/>
                  </a:lnTo>
                  <a:lnTo>
                    <a:pt x="3492" y="160"/>
                  </a:lnTo>
                  <a:lnTo>
                    <a:pt x="3483" y="152"/>
                  </a:lnTo>
                  <a:lnTo>
                    <a:pt x="3475" y="152"/>
                  </a:lnTo>
                  <a:lnTo>
                    <a:pt x="3458" y="135"/>
                  </a:lnTo>
                  <a:lnTo>
                    <a:pt x="3450" y="127"/>
                  </a:lnTo>
                  <a:lnTo>
                    <a:pt x="3424" y="118"/>
                  </a:lnTo>
                  <a:lnTo>
                    <a:pt x="3407" y="101"/>
                  </a:lnTo>
                  <a:lnTo>
                    <a:pt x="3391" y="93"/>
                  </a:lnTo>
                  <a:lnTo>
                    <a:pt x="3365" y="93"/>
                  </a:lnTo>
                  <a:lnTo>
                    <a:pt x="3340" y="93"/>
                  </a:lnTo>
                  <a:lnTo>
                    <a:pt x="3323" y="101"/>
                  </a:lnTo>
                  <a:lnTo>
                    <a:pt x="3323" y="110"/>
                  </a:lnTo>
                  <a:lnTo>
                    <a:pt x="3315" y="118"/>
                  </a:lnTo>
                  <a:lnTo>
                    <a:pt x="3306" y="127"/>
                  </a:lnTo>
                  <a:lnTo>
                    <a:pt x="3289" y="135"/>
                  </a:lnTo>
                  <a:lnTo>
                    <a:pt x="3272" y="144"/>
                  </a:lnTo>
                  <a:lnTo>
                    <a:pt x="3264" y="152"/>
                  </a:lnTo>
                  <a:lnTo>
                    <a:pt x="3247" y="177"/>
                  </a:lnTo>
                  <a:lnTo>
                    <a:pt x="3239" y="186"/>
                  </a:lnTo>
                  <a:lnTo>
                    <a:pt x="3239" y="194"/>
                  </a:lnTo>
                  <a:lnTo>
                    <a:pt x="3239" y="203"/>
                  </a:lnTo>
                  <a:lnTo>
                    <a:pt x="3230" y="203"/>
                  </a:lnTo>
                  <a:lnTo>
                    <a:pt x="3230" y="219"/>
                  </a:lnTo>
                  <a:lnTo>
                    <a:pt x="3222" y="228"/>
                  </a:lnTo>
                  <a:lnTo>
                    <a:pt x="3222" y="236"/>
                  </a:lnTo>
                  <a:lnTo>
                    <a:pt x="3222" y="253"/>
                  </a:lnTo>
                  <a:lnTo>
                    <a:pt x="3222" y="262"/>
                  </a:lnTo>
                  <a:lnTo>
                    <a:pt x="3213" y="270"/>
                  </a:lnTo>
                  <a:lnTo>
                    <a:pt x="3213" y="278"/>
                  </a:lnTo>
                  <a:lnTo>
                    <a:pt x="3213" y="287"/>
                  </a:lnTo>
                  <a:lnTo>
                    <a:pt x="3205" y="295"/>
                  </a:lnTo>
                  <a:lnTo>
                    <a:pt x="3197" y="304"/>
                  </a:lnTo>
                  <a:lnTo>
                    <a:pt x="3197" y="312"/>
                  </a:lnTo>
                  <a:lnTo>
                    <a:pt x="3197" y="329"/>
                  </a:lnTo>
                  <a:lnTo>
                    <a:pt x="3197" y="338"/>
                  </a:lnTo>
                  <a:lnTo>
                    <a:pt x="3188" y="346"/>
                  </a:lnTo>
                  <a:lnTo>
                    <a:pt x="3188" y="354"/>
                  </a:lnTo>
                  <a:lnTo>
                    <a:pt x="3180" y="354"/>
                  </a:lnTo>
                  <a:lnTo>
                    <a:pt x="3180" y="363"/>
                  </a:lnTo>
                  <a:lnTo>
                    <a:pt x="3171" y="363"/>
                  </a:lnTo>
                  <a:lnTo>
                    <a:pt x="3171" y="371"/>
                  </a:lnTo>
                  <a:lnTo>
                    <a:pt x="3163" y="371"/>
                  </a:lnTo>
                  <a:lnTo>
                    <a:pt x="3154" y="371"/>
                  </a:lnTo>
                  <a:lnTo>
                    <a:pt x="3154" y="380"/>
                  </a:lnTo>
                  <a:lnTo>
                    <a:pt x="3146" y="380"/>
                  </a:lnTo>
                  <a:lnTo>
                    <a:pt x="3146" y="388"/>
                  </a:lnTo>
                  <a:lnTo>
                    <a:pt x="3138" y="397"/>
                  </a:lnTo>
                  <a:lnTo>
                    <a:pt x="3129" y="397"/>
                  </a:lnTo>
                  <a:lnTo>
                    <a:pt x="3121" y="405"/>
                  </a:lnTo>
                  <a:lnTo>
                    <a:pt x="3112" y="405"/>
                  </a:lnTo>
                  <a:lnTo>
                    <a:pt x="3095" y="405"/>
                  </a:lnTo>
                  <a:lnTo>
                    <a:pt x="3087" y="397"/>
                  </a:lnTo>
                  <a:lnTo>
                    <a:pt x="3079" y="397"/>
                  </a:lnTo>
                  <a:lnTo>
                    <a:pt x="3070" y="380"/>
                  </a:lnTo>
                  <a:lnTo>
                    <a:pt x="3053" y="380"/>
                  </a:lnTo>
                  <a:lnTo>
                    <a:pt x="3045" y="371"/>
                  </a:lnTo>
                  <a:lnTo>
                    <a:pt x="3036" y="354"/>
                  </a:lnTo>
                  <a:lnTo>
                    <a:pt x="3019" y="338"/>
                  </a:lnTo>
                  <a:lnTo>
                    <a:pt x="3019" y="329"/>
                  </a:lnTo>
                  <a:lnTo>
                    <a:pt x="3011" y="329"/>
                  </a:lnTo>
                  <a:lnTo>
                    <a:pt x="3011" y="321"/>
                  </a:lnTo>
                  <a:lnTo>
                    <a:pt x="3003" y="321"/>
                  </a:lnTo>
                  <a:lnTo>
                    <a:pt x="3003" y="312"/>
                  </a:lnTo>
                  <a:lnTo>
                    <a:pt x="2994" y="312"/>
                  </a:lnTo>
                  <a:lnTo>
                    <a:pt x="2994" y="304"/>
                  </a:lnTo>
                  <a:lnTo>
                    <a:pt x="2986" y="304"/>
                  </a:lnTo>
                  <a:lnTo>
                    <a:pt x="2986" y="295"/>
                  </a:lnTo>
                  <a:lnTo>
                    <a:pt x="2977" y="295"/>
                  </a:lnTo>
                  <a:lnTo>
                    <a:pt x="2977" y="287"/>
                  </a:lnTo>
                  <a:lnTo>
                    <a:pt x="2969" y="287"/>
                  </a:lnTo>
                  <a:lnTo>
                    <a:pt x="2969" y="278"/>
                  </a:lnTo>
                  <a:lnTo>
                    <a:pt x="2960" y="278"/>
                  </a:lnTo>
                  <a:lnTo>
                    <a:pt x="2960" y="270"/>
                  </a:lnTo>
                  <a:lnTo>
                    <a:pt x="2952" y="270"/>
                  </a:lnTo>
                  <a:lnTo>
                    <a:pt x="2944" y="270"/>
                  </a:lnTo>
                  <a:lnTo>
                    <a:pt x="2935" y="270"/>
                  </a:lnTo>
                  <a:lnTo>
                    <a:pt x="2927" y="270"/>
                  </a:lnTo>
                  <a:lnTo>
                    <a:pt x="2927" y="278"/>
                  </a:lnTo>
                  <a:lnTo>
                    <a:pt x="2918" y="287"/>
                  </a:lnTo>
                  <a:lnTo>
                    <a:pt x="2918" y="295"/>
                  </a:lnTo>
                  <a:lnTo>
                    <a:pt x="2910" y="295"/>
                  </a:lnTo>
                  <a:lnTo>
                    <a:pt x="2910" y="304"/>
                  </a:lnTo>
                  <a:lnTo>
                    <a:pt x="2910" y="312"/>
                  </a:lnTo>
                  <a:lnTo>
                    <a:pt x="2901" y="312"/>
                  </a:lnTo>
                  <a:lnTo>
                    <a:pt x="2901" y="321"/>
                  </a:lnTo>
                  <a:lnTo>
                    <a:pt x="2901" y="329"/>
                  </a:lnTo>
                  <a:lnTo>
                    <a:pt x="2893" y="346"/>
                  </a:lnTo>
                  <a:lnTo>
                    <a:pt x="2893" y="354"/>
                  </a:lnTo>
                  <a:lnTo>
                    <a:pt x="2876" y="363"/>
                  </a:lnTo>
                  <a:lnTo>
                    <a:pt x="2868" y="380"/>
                  </a:lnTo>
                  <a:lnTo>
                    <a:pt x="2876" y="388"/>
                  </a:lnTo>
                  <a:lnTo>
                    <a:pt x="2876" y="397"/>
                  </a:lnTo>
                  <a:lnTo>
                    <a:pt x="2868" y="397"/>
                  </a:lnTo>
                  <a:lnTo>
                    <a:pt x="2859" y="405"/>
                  </a:lnTo>
                  <a:lnTo>
                    <a:pt x="2851" y="405"/>
                  </a:lnTo>
                  <a:lnTo>
                    <a:pt x="2851" y="413"/>
                  </a:lnTo>
                  <a:lnTo>
                    <a:pt x="2842" y="413"/>
                  </a:lnTo>
                  <a:lnTo>
                    <a:pt x="2834" y="422"/>
                  </a:lnTo>
                  <a:lnTo>
                    <a:pt x="2817" y="430"/>
                  </a:lnTo>
                  <a:lnTo>
                    <a:pt x="2817" y="439"/>
                  </a:lnTo>
                  <a:lnTo>
                    <a:pt x="2809" y="439"/>
                  </a:lnTo>
                  <a:lnTo>
                    <a:pt x="2800" y="447"/>
                  </a:lnTo>
                  <a:lnTo>
                    <a:pt x="2800" y="456"/>
                  </a:lnTo>
                  <a:lnTo>
                    <a:pt x="2792" y="456"/>
                  </a:lnTo>
                  <a:lnTo>
                    <a:pt x="2792" y="464"/>
                  </a:lnTo>
                  <a:lnTo>
                    <a:pt x="2783" y="464"/>
                  </a:lnTo>
                  <a:lnTo>
                    <a:pt x="2775" y="464"/>
                  </a:lnTo>
                  <a:lnTo>
                    <a:pt x="2766" y="473"/>
                  </a:lnTo>
                  <a:lnTo>
                    <a:pt x="2733" y="473"/>
                  </a:lnTo>
                  <a:lnTo>
                    <a:pt x="2691" y="473"/>
                  </a:lnTo>
                  <a:lnTo>
                    <a:pt x="2657" y="464"/>
                  </a:lnTo>
                  <a:lnTo>
                    <a:pt x="2632" y="439"/>
                  </a:lnTo>
                  <a:lnTo>
                    <a:pt x="2632" y="422"/>
                  </a:lnTo>
                  <a:lnTo>
                    <a:pt x="2623" y="397"/>
                  </a:lnTo>
                  <a:lnTo>
                    <a:pt x="2606" y="380"/>
                  </a:lnTo>
                  <a:lnTo>
                    <a:pt x="2573" y="371"/>
                  </a:lnTo>
                  <a:lnTo>
                    <a:pt x="2539" y="371"/>
                  </a:lnTo>
                  <a:lnTo>
                    <a:pt x="2497" y="371"/>
                  </a:lnTo>
                  <a:lnTo>
                    <a:pt x="2463" y="371"/>
                  </a:lnTo>
                  <a:lnTo>
                    <a:pt x="2438" y="397"/>
                  </a:lnTo>
                  <a:lnTo>
                    <a:pt x="2412" y="405"/>
                  </a:lnTo>
                  <a:lnTo>
                    <a:pt x="2379" y="422"/>
                  </a:lnTo>
                  <a:lnTo>
                    <a:pt x="2353" y="447"/>
                  </a:lnTo>
                  <a:lnTo>
                    <a:pt x="2328" y="473"/>
                  </a:lnTo>
                  <a:lnTo>
                    <a:pt x="2286" y="523"/>
                  </a:lnTo>
                  <a:lnTo>
                    <a:pt x="2235" y="557"/>
                  </a:lnTo>
                  <a:lnTo>
                    <a:pt x="2193" y="557"/>
                  </a:lnTo>
                  <a:lnTo>
                    <a:pt x="2151" y="557"/>
                  </a:lnTo>
                  <a:lnTo>
                    <a:pt x="2126" y="540"/>
                  </a:lnTo>
                  <a:lnTo>
                    <a:pt x="2109" y="523"/>
                  </a:lnTo>
                  <a:lnTo>
                    <a:pt x="2083" y="506"/>
                  </a:lnTo>
                  <a:lnTo>
                    <a:pt x="2058" y="498"/>
                  </a:lnTo>
                  <a:lnTo>
                    <a:pt x="2024" y="498"/>
                  </a:lnTo>
                  <a:lnTo>
                    <a:pt x="1991" y="506"/>
                  </a:lnTo>
                  <a:lnTo>
                    <a:pt x="1974" y="523"/>
                  </a:lnTo>
                  <a:lnTo>
                    <a:pt x="1957" y="540"/>
                  </a:lnTo>
                  <a:lnTo>
                    <a:pt x="1932" y="574"/>
                  </a:lnTo>
                  <a:lnTo>
                    <a:pt x="1915" y="616"/>
                  </a:lnTo>
                  <a:lnTo>
                    <a:pt x="1915" y="667"/>
                  </a:lnTo>
                  <a:lnTo>
                    <a:pt x="1915" y="709"/>
                  </a:lnTo>
                  <a:lnTo>
                    <a:pt x="1915" y="734"/>
                  </a:lnTo>
                  <a:lnTo>
                    <a:pt x="1915" y="751"/>
                  </a:lnTo>
                  <a:lnTo>
                    <a:pt x="1906" y="776"/>
                  </a:lnTo>
                  <a:lnTo>
                    <a:pt x="1906" y="793"/>
                  </a:lnTo>
                  <a:lnTo>
                    <a:pt x="1881" y="810"/>
                  </a:lnTo>
                  <a:lnTo>
                    <a:pt x="1856" y="810"/>
                  </a:lnTo>
                  <a:lnTo>
                    <a:pt x="1830" y="793"/>
                  </a:lnTo>
                  <a:lnTo>
                    <a:pt x="1805" y="776"/>
                  </a:lnTo>
                  <a:lnTo>
                    <a:pt x="1797" y="768"/>
                  </a:lnTo>
                  <a:lnTo>
                    <a:pt x="1788" y="768"/>
                  </a:lnTo>
                  <a:lnTo>
                    <a:pt x="1780" y="759"/>
                  </a:lnTo>
                  <a:lnTo>
                    <a:pt x="1763" y="742"/>
                  </a:lnTo>
                  <a:lnTo>
                    <a:pt x="1746" y="726"/>
                  </a:lnTo>
                  <a:lnTo>
                    <a:pt x="1729" y="709"/>
                  </a:lnTo>
                  <a:lnTo>
                    <a:pt x="1704" y="700"/>
                  </a:lnTo>
                  <a:lnTo>
                    <a:pt x="1695" y="700"/>
                  </a:lnTo>
                  <a:lnTo>
                    <a:pt x="1687" y="700"/>
                  </a:lnTo>
                  <a:lnTo>
                    <a:pt x="1679" y="709"/>
                  </a:lnTo>
                  <a:lnTo>
                    <a:pt x="1670" y="717"/>
                  </a:lnTo>
                  <a:lnTo>
                    <a:pt x="1662" y="734"/>
                  </a:lnTo>
                  <a:lnTo>
                    <a:pt x="1653" y="742"/>
                  </a:lnTo>
                  <a:lnTo>
                    <a:pt x="1636" y="751"/>
                  </a:lnTo>
                  <a:lnTo>
                    <a:pt x="1620" y="759"/>
                  </a:lnTo>
                  <a:lnTo>
                    <a:pt x="1603" y="776"/>
                  </a:lnTo>
                  <a:lnTo>
                    <a:pt x="1586" y="785"/>
                  </a:lnTo>
                  <a:lnTo>
                    <a:pt x="1552" y="802"/>
                  </a:lnTo>
                  <a:lnTo>
                    <a:pt x="1518" y="818"/>
                  </a:lnTo>
                  <a:lnTo>
                    <a:pt x="1501" y="818"/>
                  </a:lnTo>
                  <a:lnTo>
                    <a:pt x="1485" y="818"/>
                  </a:lnTo>
                  <a:lnTo>
                    <a:pt x="1459" y="802"/>
                  </a:lnTo>
                  <a:lnTo>
                    <a:pt x="1442" y="793"/>
                  </a:lnTo>
                  <a:lnTo>
                    <a:pt x="1434" y="793"/>
                  </a:lnTo>
                  <a:lnTo>
                    <a:pt x="1434" y="785"/>
                  </a:lnTo>
                  <a:lnTo>
                    <a:pt x="1417" y="759"/>
                  </a:lnTo>
                  <a:lnTo>
                    <a:pt x="1392" y="717"/>
                  </a:lnTo>
                  <a:lnTo>
                    <a:pt x="1392" y="709"/>
                  </a:lnTo>
                  <a:lnTo>
                    <a:pt x="1383" y="683"/>
                  </a:lnTo>
                  <a:lnTo>
                    <a:pt x="1383" y="658"/>
                  </a:lnTo>
                  <a:lnTo>
                    <a:pt x="1375" y="633"/>
                  </a:lnTo>
                  <a:lnTo>
                    <a:pt x="1358" y="608"/>
                  </a:lnTo>
                  <a:lnTo>
                    <a:pt x="1333" y="582"/>
                  </a:lnTo>
                  <a:lnTo>
                    <a:pt x="1316" y="574"/>
                  </a:lnTo>
                  <a:lnTo>
                    <a:pt x="1308" y="548"/>
                  </a:lnTo>
                  <a:lnTo>
                    <a:pt x="1299" y="548"/>
                  </a:lnTo>
                  <a:lnTo>
                    <a:pt x="1299" y="540"/>
                  </a:lnTo>
                  <a:lnTo>
                    <a:pt x="1299" y="532"/>
                  </a:lnTo>
                  <a:lnTo>
                    <a:pt x="1291" y="523"/>
                  </a:lnTo>
                  <a:lnTo>
                    <a:pt x="1282" y="515"/>
                  </a:lnTo>
                  <a:lnTo>
                    <a:pt x="1282" y="506"/>
                  </a:lnTo>
                  <a:lnTo>
                    <a:pt x="1274" y="506"/>
                  </a:lnTo>
                  <a:lnTo>
                    <a:pt x="1265" y="498"/>
                  </a:lnTo>
                  <a:lnTo>
                    <a:pt x="1257" y="489"/>
                  </a:lnTo>
                  <a:lnTo>
                    <a:pt x="1240" y="481"/>
                  </a:lnTo>
                  <a:lnTo>
                    <a:pt x="1232" y="473"/>
                  </a:lnTo>
                  <a:lnTo>
                    <a:pt x="1181" y="464"/>
                  </a:lnTo>
                  <a:lnTo>
                    <a:pt x="1130" y="456"/>
                  </a:lnTo>
                  <a:lnTo>
                    <a:pt x="1105" y="456"/>
                  </a:lnTo>
                  <a:lnTo>
                    <a:pt x="1071" y="456"/>
                  </a:lnTo>
                  <a:lnTo>
                    <a:pt x="1021" y="473"/>
                  </a:lnTo>
                  <a:lnTo>
                    <a:pt x="970" y="498"/>
                  </a:lnTo>
                  <a:lnTo>
                    <a:pt x="953" y="515"/>
                  </a:lnTo>
                  <a:lnTo>
                    <a:pt x="936" y="523"/>
                  </a:lnTo>
                  <a:lnTo>
                    <a:pt x="920" y="532"/>
                  </a:lnTo>
                  <a:lnTo>
                    <a:pt x="894" y="540"/>
                  </a:lnTo>
                  <a:lnTo>
                    <a:pt x="835" y="548"/>
                  </a:lnTo>
                  <a:lnTo>
                    <a:pt x="785" y="548"/>
                  </a:lnTo>
                  <a:lnTo>
                    <a:pt x="709" y="515"/>
                  </a:lnTo>
                  <a:lnTo>
                    <a:pt x="650" y="473"/>
                  </a:lnTo>
                  <a:lnTo>
                    <a:pt x="683" y="532"/>
                  </a:lnTo>
                  <a:lnTo>
                    <a:pt x="726" y="591"/>
                  </a:lnTo>
                  <a:lnTo>
                    <a:pt x="751" y="624"/>
                  </a:lnTo>
                  <a:lnTo>
                    <a:pt x="768" y="650"/>
                  </a:lnTo>
                  <a:lnTo>
                    <a:pt x="785" y="683"/>
                  </a:lnTo>
                  <a:lnTo>
                    <a:pt x="785" y="717"/>
                  </a:lnTo>
                  <a:lnTo>
                    <a:pt x="810" y="793"/>
                  </a:lnTo>
                  <a:lnTo>
                    <a:pt x="827" y="861"/>
                  </a:lnTo>
                  <a:lnTo>
                    <a:pt x="886" y="987"/>
                  </a:lnTo>
                  <a:lnTo>
                    <a:pt x="962" y="1097"/>
                  </a:lnTo>
                  <a:lnTo>
                    <a:pt x="1021" y="1131"/>
                  </a:lnTo>
                  <a:lnTo>
                    <a:pt x="1097" y="1164"/>
                  </a:lnTo>
                  <a:lnTo>
                    <a:pt x="1156" y="1206"/>
                  </a:lnTo>
                  <a:lnTo>
                    <a:pt x="1215" y="1240"/>
                  </a:lnTo>
                  <a:lnTo>
                    <a:pt x="1215" y="1257"/>
                  </a:lnTo>
                  <a:lnTo>
                    <a:pt x="1215" y="1266"/>
                  </a:lnTo>
                  <a:lnTo>
                    <a:pt x="1215" y="1274"/>
                  </a:lnTo>
                  <a:lnTo>
                    <a:pt x="1223" y="1274"/>
                  </a:lnTo>
                  <a:lnTo>
                    <a:pt x="1223" y="1282"/>
                  </a:lnTo>
                  <a:lnTo>
                    <a:pt x="1223" y="1291"/>
                  </a:lnTo>
                  <a:lnTo>
                    <a:pt x="1223" y="1299"/>
                  </a:lnTo>
                  <a:lnTo>
                    <a:pt x="1223" y="1308"/>
                  </a:lnTo>
                  <a:lnTo>
                    <a:pt x="1232" y="1316"/>
                  </a:lnTo>
                  <a:lnTo>
                    <a:pt x="1232" y="1325"/>
                  </a:lnTo>
                  <a:lnTo>
                    <a:pt x="1232" y="1333"/>
                  </a:lnTo>
                  <a:lnTo>
                    <a:pt x="1232" y="1341"/>
                  </a:lnTo>
                  <a:lnTo>
                    <a:pt x="1223" y="1341"/>
                  </a:lnTo>
                  <a:lnTo>
                    <a:pt x="1223" y="1350"/>
                  </a:lnTo>
                  <a:lnTo>
                    <a:pt x="1215" y="1350"/>
                  </a:lnTo>
                  <a:lnTo>
                    <a:pt x="1215" y="1358"/>
                  </a:lnTo>
                  <a:lnTo>
                    <a:pt x="1206" y="1358"/>
                  </a:lnTo>
                  <a:lnTo>
                    <a:pt x="1206" y="1367"/>
                  </a:lnTo>
                  <a:lnTo>
                    <a:pt x="1206" y="1384"/>
                  </a:lnTo>
                  <a:lnTo>
                    <a:pt x="1156" y="1384"/>
                  </a:lnTo>
                  <a:lnTo>
                    <a:pt x="1139" y="1333"/>
                  </a:lnTo>
                  <a:lnTo>
                    <a:pt x="1122" y="1274"/>
                  </a:lnTo>
                  <a:lnTo>
                    <a:pt x="1105" y="1249"/>
                  </a:lnTo>
                  <a:lnTo>
                    <a:pt x="1088" y="1223"/>
                  </a:lnTo>
                  <a:lnTo>
                    <a:pt x="1063" y="1198"/>
                  </a:lnTo>
                  <a:lnTo>
                    <a:pt x="1038" y="1190"/>
                  </a:lnTo>
                  <a:lnTo>
                    <a:pt x="979" y="1164"/>
                  </a:lnTo>
                  <a:lnTo>
                    <a:pt x="920" y="1139"/>
                  </a:lnTo>
                  <a:lnTo>
                    <a:pt x="886" y="1122"/>
                  </a:lnTo>
                  <a:lnTo>
                    <a:pt x="861" y="1105"/>
                  </a:lnTo>
                  <a:lnTo>
                    <a:pt x="852" y="1088"/>
                  </a:lnTo>
                  <a:lnTo>
                    <a:pt x="852" y="1080"/>
                  </a:lnTo>
                  <a:lnTo>
                    <a:pt x="844" y="1071"/>
                  </a:lnTo>
                  <a:lnTo>
                    <a:pt x="835" y="1055"/>
                  </a:lnTo>
                  <a:lnTo>
                    <a:pt x="827" y="1029"/>
                  </a:lnTo>
                  <a:lnTo>
                    <a:pt x="810" y="1012"/>
                  </a:lnTo>
                  <a:lnTo>
                    <a:pt x="810" y="1004"/>
                  </a:lnTo>
                  <a:lnTo>
                    <a:pt x="802" y="987"/>
                  </a:lnTo>
                  <a:lnTo>
                    <a:pt x="802" y="953"/>
                  </a:lnTo>
                  <a:lnTo>
                    <a:pt x="793" y="920"/>
                  </a:lnTo>
                  <a:lnTo>
                    <a:pt x="785" y="886"/>
                  </a:lnTo>
                  <a:lnTo>
                    <a:pt x="776" y="844"/>
                  </a:lnTo>
                  <a:lnTo>
                    <a:pt x="768" y="818"/>
                  </a:lnTo>
                  <a:lnTo>
                    <a:pt x="759" y="802"/>
                  </a:lnTo>
                  <a:lnTo>
                    <a:pt x="751" y="793"/>
                  </a:lnTo>
                  <a:lnTo>
                    <a:pt x="742" y="785"/>
                  </a:lnTo>
                  <a:lnTo>
                    <a:pt x="734" y="768"/>
                  </a:lnTo>
                  <a:lnTo>
                    <a:pt x="726" y="751"/>
                  </a:lnTo>
                  <a:lnTo>
                    <a:pt x="717" y="734"/>
                  </a:lnTo>
                  <a:lnTo>
                    <a:pt x="717" y="700"/>
                  </a:lnTo>
                  <a:lnTo>
                    <a:pt x="709" y="675"/>
                  </a:lnTo>
                  <a:lnTo>
                    <a:pt x="624" y="591"/>
                  </a:lnTo>
                  <a:lnTo>
                    <a:pt x="557" y="515"/>
                  </a:lnTo>
                  <a:lnTo>
                    <a:pt x="523" y="481"/>
                  </a:lnTo>
                  <a:lnTo>
                    <a:pt x="447" y="430"/>
                  </a:lnTo>
                  <a:lnTo>
                    <a:pt x="371" y="380"/>
                  </a:lnTo>
                  <a:lnTo>
                    <a:pt x="321" y="363"/>
                  </a:lnTo>
                  <a:lnTo>
                    <a:pt x="245" y="354"/>
                  </a:lnTo>
                  <a:lnTo>
                    <a:pt x="161" y="354"/>
                  </a:lnTo>
                  <a:lnTo>
                    <a:pt x="85" y="346"/>
                  </a:lnTo>
                  <a:lnTo>
                    <a:pt x="0" y="346"/>
                  </a:lnTo>
                  <a:lnTo>
                    <a:pt x="9" y="245"/>
                  </a:lnTo>
                </a:path>
              </a:pathLst>
            </a:custGeom>
            <a:noFill/>
            <a:ln w="12700" cap="flat" cmpd="sng">
              <a:solidFill>
                <a:srgbClr val="1F1A1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442" name="Freeform 10"/>
            <p:cNvSpPr/>
            <p:nvPr/>
          </p:nvSpPr>
          <p:spPr>
            <a:xfrm>
              <a:off x="489" y="42"/>
              <a:ext cx="1088" cy="911"/>
            </a:xfrm>
            <a:custGeom>
              <a:avLst/>
              <a:gdLst/>
              <a:ahLst/>
              <a:cxnLst>
                <a:cxn ang="0">
                  <a:pos x="1063" y="110"/>
                </a:cxn>
                <a:cxn ang="0">
                  <a:pos x="1088" y="160"/>
                </a:cxn>
                <a:cxn ang="0">
                  <a:pos x="1054" y="169"/>
                </a:cxn>
                <a:cxn ang="0">
                  <a:pos x="953" y="220"/>
                </a:cxn>
                <a:cxn ang="0">
                  <a:pos x="953" y="397"/>
                </a:cxn>
                <a:cxn ang="0">
                  <a:pos x="911" y="464"/>
                </a:cxn>
                <a:cxn ang="0">
                  <a:pos x="742" y="439"/>
                </a:cxn>
                <a:cxn ang="0">
                  <a:pos x="675" y="447"/>
                </a:cxn>
                <a:cxn ang="0">
                  <a:pos x="641" y="481"/>
                </a:cxn>
                <a:cxn ang="0">
                  <a:pos x="633" y="549"/>
                </a:cxn>
                <a:cxn ang="0">
                  <a:pos x="607" y="574"/>
                </a:cxn>
                <a:cxn ang="0">
                  <a:pos x="607" y="608"/>
                </a:cxn>
                <a:cxn ang="0">
                  <a:pos x="607" y="616"/>
                </a:cxn>
                <a:cxn ang="0">
                  <a:pos x="599" y="641"/>
                </a:cxn>
                <a:cxn ang="0">
                  <a:pos x="582" y="658"/>
                </a:cxn>
                <a:cxn ang="0">
                  <a:pos x="582" y="667"/>
                </a:cxn>
                <a:cxn ang="0">
                  <a:pos x="582" y="675"/>
                </a:cxn>
                <a:cxn ang="0">
                  <a:pos x="590" y="675"/>
                </a:cxn>
                <a:cxn ang="0">
                  <a:pos x="607" y="675"/>
                </a:cxn>
                <a:cxn ang="0">
                  <a:pos x="616" y="675"/>
                </a:cxn>
                <a:cxn ang="0">
                  <a:pos x="633" y="675"/>
                </a:cxn>
                <a:cxn ang="0">
                  <a:pos x="641" y="675"/>
                </a:cxn>
                <a:cxn ang="0">
                  <a:pos x="658" y="667"/>
                </a:cxn>
                <a:cxn ang="0">
                  <a:pos x="683" y="684"/>
                </a:cxn>
                <a:cxn ang="0">
                  <a:pos x="641" y="743"/>
                </a:cxn>
                <a:cxn ang="0">
                  <a:pos x="557" y="751"/>
                </a:cxn>
                <a:cxn ang="0">
                  <a:pos x="531" y="743"/>
                </a:cxn>
                <a:cxn ang="0">
                  <a:pos x="498" y="734"/>
                </a:cxn>
                <a:cxn ang="0">
                  <a:pos x="464" y="768"/>
                </a:cxn>
                <a:cxn ang="0">
                  <a:pos x="464" y="835"/>
                </a:cxn>
                <a:cxn ang="0">
                  <a:pos x="498" y="861"/>
                </a:cxn>
                <a:cxn ang="0">
                  <a:pos x="531" y="886"/>
                </a:cxn>
                <a:cxn ang="0">
                  <a:pos x="472" y="911"/>
                </a:cxn>
                <a:cxn ang="0">
                  <a:pos x="363" y="886"/>
                </a:cxn>
                <a:cxn ang="0">
                  <a:pos x="304" y="835"/>
                </a:cxn>
                <a:cxn ang="0">
                  <a:pos x="262" y="785"/>
                </a:cxn>
                <a:cxn ang="0">
                  <a:pos x="211" y="650"/>
                </a:cxn>
                <a:cxn ang="0">
                  <a:pos x="211" y="565"/>
                </a:cxn>
                <a:cxn ang="0">
                  <a:pos x="245" y="532"/>
                </a:cxn>
                <a:cxn ang="0">
                  <a:pos x="245" y="498"/>
                </a:cxn>
                <a:cxn ang="0">
                  <a:pos x="203" y="464"/>
                </a:cxn>
                <a:cxn ang="0">
                  <a:pos x="160" y="456"/>
                </a:cxn>
                <a:cxn ang="0">
                  <a:pos x="169" y="422"/>
                </a:cxn>
                <a:cxn ang="0">
                  <a:pos x="186" y="397"/>
                </a:cxn>
                <a:cxn ang="0">
                  <a:pos x="194" y="270"/>
                </a:cxn>
                <a:cxn ang="0">
                  <a:pos x="160" y="262"/>
                </a:cxn>
                <a:cxn ang="0">
                  <a:pos x="93" y="220"/>
                </a:cxn>
                <a:cxn ang="0">
                  <a:pos x="68" y="144"/>
                </a:cxn>
                <a:cxn ang="0">
                  <a:pos x="17" y="135"/>
                </a:cxn>
                <a:cxn ang="0">
                  <a:pos x="68" y="25"/>
                </a:cxn>
              </a:cxnLst>
              <a:pathLst>
                <a:path w="1088" h="911">
                  <a:moveTo>
                    <a:pt x="1088" y="0"/>
                  </a:moveTo>
                  <a:lnTo>
                    <a:pt x="1071" y="51"/>
                  </a:lnTo>
                  <a:lnTo>
                    <a:pt x="1063" y="110"/>
                  </a:lnTo>
                  <a:lnTo>
                    <a:pt x="1071" y="135"/>
                  </a:lnTo>
                  <a:lnTo>
                    <a:pt x="1088" y="160"/>
                  </a:lnTo>
                  <a:lnTo>
                    <a:pt x="1088" y="169"/>
                  </a:lnTo>
                  <a:lnTo>
                    <a:pt x="1080" y="169"/>
                  </a:lnTo>
                  <a:lnTo>
                    <a:pt x="1054" y="169"/>
                  </a:lnTo>
                  <a:lnTo>
                    <a:pt x="995" y="177"/>
                  </a:lnTo>
                  <a:lnTo>
                    <a:pt x="970" y="186"/>
                  </a:lnTo>
                  <a:lnTo>
                    <a:pt x="953" y="220"/>
                  </a:lnTo>
                  <a:lnTo>
                    <a:pt x="953" y="279"/>
                  </a:lnTo>
                  <a:lnTo>
                    <a:pt x="953" y="329"/>
                  </a:lnTo>
                  <a:lnTo>
                    <a:pt x="953" y="397"/>
                  </a:lnTo>
                  <a:lnTo>
                    <a:pt x="945" y="422"/>
                  </a:lnTo>
                  <a:lnTo>
                    <a:pt x="936" y="447"/>
                  </a:lnTo>
                  <a:lnTo>
                    <a:pt x="911" y="464"/>
                  </a:lnTo>
                  <a:lnTo>
                    <a:pt x="877" y="473"/>
                  </a:lnTo>
                  <a:lnTo>
                    <a:pt x="801" y="456"/>
                  </a:lnTo>
                  <a:lnTo>
                    <a:pt x="742" y="439"/>
                  </a:lnTo>
                  <a:lnTo>
                    <a:pt x="717" y="439"/>
                  </a:lnTo>
                  <a:lnTo>
                    <a:pt x="692" y="447"/>
                  </a:lnTo>
                  <a:lnTo>
                    <a:pt x="675" y="447"/>
                  </a:lnTo>
                  <a:lnTo>
                    <a:pt x="666" y="464"/>
                  </a:lnTo>
                  <a:lnTo>
                    <a:pt x="650" y="464"/>
                  </a:lnTo>
                  <a:lnTo>
                    <a:pt x="641" y="481"/>
                  </a:lnTo>
                  <a:lnTo>
                    <a:pt x="641" y="498"/>
                  </a:lnTo>
                  <a:lnTo>
                    <a:pt x="633" y="506"/>
                  </a:lnTo>
                  <a:lnTo>
                    <a:pt x="633" y="549"/>
                  </a:lnTo>
                  <a:lnTo>
                    <a:pt x="633" y="565"/>
                  </a:lnTo>
                  <a:lnTo>
                    <a:pt x="624" y="565"/>
                  </a:lnTo>
                  <a:lnTo>
                    <a:pt x="607" y="574"/>
                  </a:lnTo>
                  <a:lnTo>
                    <a:pt x="607" y="591"/>
                  </a:lnTo>
                  <a:lnTo>
                    <a:pt x="607" y="599"/>
                  </a:lnTo>
                  <a:lnTo>
                    <a:pt x="607" y="608"/>
                  </a:lnTo>
                  <a:lnTo>
                    <a:pt x="607" y="616"/>
                  </a:lnTo>
                  <a:lnTo>
                    <a:pt x="607" y="624"/>
                  </a:lnTo>
                  <a:lnTo>
                    <a:pt x="607" y="633"/>
                  </a:lnTo>
                  <a:lnTo>
                    <a:pt x="599" y="641"/>
                  </a:lnTo>
                  <a:lnTo>
                    <a:pt x="582" y="641"/>
                  </a:lnTo>
                  <a:lnTo>
                    <a:pt x="582" y="658"/>
                  </a:lnTo>
                  <a:lnTo>
                    <a:pt x="582" y="667"/>
                  </a:lnTo>
                  <a:lnTo>
                    <a:pt x="582" y="675"/>
                  </a:lnTo>
                  <a:lnTo>
                    <a:pt x="590" y="675"/>
                  </a:lnTo>
                  <a:lnTo>
                    <a:pt x="599" y="675"/>
                  </a:lnTo>
                  <a:lnTo>
                    <a:pt x="607" y="675"/>
                  </a:lnTo>
                  <a:lnTo>
                    <a:pt x="616" y="675"/>
                  </a:lnTo>
                  <a:lnTo>
                    <a:pt x="624" y="675"/>
                  </a:lnTo>
                  <a:lnTo>
                    <a:pt x="633" y="675"/>
                  </a:lnTo>
                  <a:lnTo>
                    <a:pt x="641" y="675"/>
                  </a:lnTo>
                  <a:lnTo>
                    <a:pt x="650" y="667"/>
                  </a:lnTo>
                  <a:lnTo>
                    <a:pt x="658" y="667"/>
                  </a:lnTo>
                  <a:lnTo>
                    <a:pt x="675" y="667"/>
                  </a:lnTo>
                  <a:lnTo>
                    <a:pt x="683" y="684"/>
                  </a:lnTo>
                  <a:lnTo>
                    <a:pt x="675" y="700"/>
                  </a:lnTo>
                  <a:lnTo>
                    <a:pt x="658" y="726"/>
                  </a:lnTo>
                  <a:lnTo>
                    <a:pt x="641" y="743"/>
                  </a:lnTo>
                  <a:lnTo>
                    <a:pt x="624" y="751"/>
                  </a:lnTo>
                  <a:lnTo>
                    <a:pt x="590" y="751"/>
                  </a:lnTo>
                  <a:lnTo>
                    <a:pt x="557" y="751"/>
                  </a:lnTo>
                  <a:lnTo>
                    <a:pt x="548" y="751"/>
                  </a:lnTo>
                  <a:lnTo>
                    <a:pt x="531" y="743"/>
                  </a:lnTo>
                  <a:lnTo>
                    <a:pt x="515" y="726"/>
                  </a:lnTo>
                  <a:lnTo>
                    <a:pt x="498" y="726"/>
                  </a:lnTo>
                  <a:lnTo>
                    <a:pt x="498" y="734"/>
                  </a:lnTo>
                  <a:lnTo>
                    <a:pt x="489" y="743"/>
                  </a:lnTo>
                  <a:lnTo>
                    <a:pt x="472" y="751"/>
                  </a:lnTo>
                  <a:lnTo>
                    <a:pt x="464" y="768"/>
                  </a:lnTo>
                  <a:lnTo>
                    <a:pt x="456" y="793"/>
                  </a:lnTo>
                  <a:lnTo>
                    <a:pt x="464" y="818"/>
                  </a:lnTo>
                  <a:lnTo>
                    <a:pt x="464" y="835"/>
                  </a:lnTo>
                  <a:lnTo>
                    <a:pt x="472" y="844"/>
                  </a:lnTo>
                  <a:lnTo>
                    <a:pt x="481" y="852"/>
                  </a:lnTo>
                  <a:lnTo>
                    <a:pt x="498" y="861"/>
                  </a:lnTo>
                  <a:lnTo>
                    <a:pt x="515" y="878"/>
                  </a:lnTo>
                  <a:lnTo>
                    <a:pt x="523" y="878"/>
                  </a:lnTo>
                  <a:lnTo>
                    <a:pt x="531" y="886"/>
                  </a:lnTo>
                  <a:lnTo>
                    <a:pt x="523" y="903"/>
                  </a:lnTo>
                  <a:lnTo>
                    <a:pt x="506" y="911"/>
                  </a:lnTo>
                  <a:lnTo>
                    <a:pt x="472" y="911"/>
                  </a:lnTo>
                  <a:lnTo>
                    <a:pt x="439" y="911"/>
                  </a:lnTo>
                  <a:lnTo>
                    <a:pt x="397" y="903"/>
                  </a:lnTo>
                  <a:lnTo>
                    <a:pt x="363" y="886"/>
                  </a:lnTo>
                  <a:lnTo>
                    <a:pt x="337" y="878"/>
                  </a:lnTo>
                  <a:lnTo>
                    <a:pt x="329" y="861"/>
                  </a:lnTo>
                  <a:lnTo>
                    <a:pt x="304" y="835"/>
                  </a:lnTo>
                  <a:lnTo>
                    <a:pt x="270" y="818"/>
                  </a:lnTo>
                  <a:lnTo>
                    <a:pt x="262" y="802"/>
                  </a:lnTo>
                  <a:lnTo>
                    <a:pt x="262" y="785"/>
                  </a:lnTo>
                  <a:lnTo>
                    <a:pt x="228" y="743"/>
                  </a:lnTo>
                  <a:lnTo>
                    <a:pt x="211" y="692"/>
                  </a:lnTo>
                  <a:lnTo>
                    <a:pt x="211" y="650"/>
                  </a:lnTo>
                  <a:lnTo>
                    <a:pt x="211" y="608"/>
                  </a:lnTo>
                  <a:lnTo>
                    <a:pt x="211" y="582"/>
                  </a:lnTo>
                  <a:lnTo>
                    <a:pt x="211" y="565"/>
                  </a:lnTo>
                  <a:lnTo>
                    <a:pt x="228" y="549"/>
                  </a:lnTo>
                  <a:lnTo>
                    <a:pt x="236" y="540"/>
                  </a:lnTo>
                  <a:lnTo>
                    <a:pt x="245" y="532"/>
                  </a:lnTo>
                  <a:lnTo>
                    <a:pt x="245" y="523"/>
                  </a:lnTo>
                  <a:lnTo>
                    <a:pt x="245" y="506"/>
                  </a:lnTo>
                  <a:lnTo>
                    <a:pt x="245" y="498"/>
                  </a:lnTo>
                  <a:lnTo>
                    <a:pt x="228" y="481"/>
                  </a:lnTo>
                  <a:lnTo>
                    <a:pt x="203" y="464"/>
                  </a:lnTo>
                  <a:lnTo>
                    <a:pt x="177" y="456"/>
                  </a:lnTo>
                  <a:lnTo>
                    <a:pt x="160" y="456"/>
                  </a:lnTo>
                  <a:lnTo>
                    <a:pt x="160" y="447"/>
                  </a:lnTo>
                  <a:lnTo>
                    <a:pt x="160" y="439"/>
                  </a:lnTo>
                  <a:lnTo>
                    <a:pt x="169" y="422"/>
                  </a:lnTo>
                  <a:lnTo>
                    <a:pt x="177" y="422"/>
                  </a:lnTo>
                  <a:lnTo>
                    <a:pt x="186" y="414"/>
                  </a:lnTo>
                  <a:lnTo>
                    <a:pt x="186" y="397"/>
                  </a:lnTo>
                  <a:lnTo>
                    <a:pt x="186" y="346"/>
                  </a:lnTo>
                  <a:lnTo>
                    <a:pt x="194" y="287"/>
                  </a:lnTo>
                  <a:lnTo>
                    <a:pt x="194" y="270"/>
                  </a:lnTo>
                  <a:lnTo>
                    <a:pt x="186" y="262"/>
                  </a:lnTo>
                  <a:lnTo>
                    <a:pt x="169" y="262"/>
                  </a:lnTo>
                  <a:lnTo>
                    <a:pt x="160" y="262"/>
                  </a:lnTo>
                  <a:lnTo>
                    <a:pt x="135" y="253"/>
                  </a:lnTo>
                  <a:lnTo>
                    <a:pt x="110" y="245"/>
                  </a:lnTo>
                  <a:lnTo>
                    <a:pt x="93" y="220"/>
                  </a:lnTo>
                  <a:lnTo>
                    <a:pt x="76" y="186"/>
                  </a:lnTo>
                  <a:lnTo>
                    <a:pt x="76" y="160"/>
                  </a:lnTo>
                  <a:lnTo>
                    <a:pt x="68" y="144"/>
                  </a:lnTo>
                  <a:lnTo>
                    <a:pt x="51" y="144"/>
                  </a:lnTo>
                  <a:lnTo>
                    <a:pt x="42" y="144"/>
                  </a:lnTo>
                  <a:lnTo>
                    <a:pt x="17" y="135"/>
                  </a:lnTo>
                  <a:lnTo>
                    <a:pt x="0" y="127"/>
                  </a:lnTo>
                  <a:lnTo>
                    <a:pt x="34" y="68"/>
                  </a:lnTo>
                  <a:lnTo>
                    <a:pt x="68" y="25"/>
                  </a:lnTo>
                </a:path>
              </a:pathLst>
            </a:custGeom>
            <a:noFill/>
            <a:ln w="12700" cap="flat" cmpd="sng">
              <a:solidFill>
                <a:srgbClr val="1F1A1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443" name="Freeform 11"/>
            <p:cNvSpPr>
              <a:spLocks noEditPoints="1"/>
            </p:cNvSpPr>
            <p:nvPr/>
          </p:nvSpPr>
          <p:spPr>
            <a:xfrm>
              <a:off x="1020" y="911"/>
              <a:ext cx="3635" cy="1797"/>
            </a:xfrm>
            <a:custGeom>
              <a:avLst/>
              <a:gdLst/>
              <a:ahLst/>
              <a:cxnLst>
                <a:cxn ang="0">
                  <a:pos x="34" y="17"/>
                </a:cxn>
                <a:cxn ang="0">
                  <a:pos x="59" y="42"/>
                </a:cxn>
                <a:cxn ang="0">
                  <a:pos x="68" y="9"/>
                </a:cxn>
                <a:cxn ang="0">
                  <a:pos x="93" y="34"/>
                </a:cxn>
                <a:cxn ang="0">
                  <a:pos x="68" y="177"/>
                </a:cxn>
                <a:cxn ang="0">
                  <a:pos x="211" y="245"/>
                </a:cxn>
                <a:cxn ang="0">
                  <a:pos x="262" y="236"/>
                </a:cxn>
                <a:cxn ang="0">
                  <a:pos x="329" y="329"/>
                </a:cxn>
                <a:cxn ang="0">
                  <a:pos x="397" y="312"/>
                </a:cxn>
                <a:cxn ang="0">
                  <a:pos x="329" y="388"/>
                </a:cxn>
                <a:cxn ang="0">
                  <a:pos x="329" y="456"/>
                </a:cxn>
                <a:cxn ang="0">
                  <a:pos x="346" y="523"/>
                </a:cxn>
                <a:cxn ang="0">
                  <a:pos x="312" y="532"/>
                </a:cxn>
                <a:cxn ang="0">
                  <a:pos x="329" y="574"/>
                </a:cxn>
                <a:cxn ang="0">
                  <a:pos x="372" y="633"/>
                </a:cxn>
                <a:cxn ang="0">
                  <a:pos x="414" y="650"/>
                </a:cxn>
                <a:cxn ang="0">
                  <a:pos x="447" y="861"/>
                </a:cxn>
                <a:cxn ang="0">
                  <a:pos x="498" y="861"/>
                </a:cxn>
                <a:cxn ang="0">
                  <a:pos x="532" y="869"/>
                </a:cxn>
                <a:cxn ang="0">
                  <a:pos x="641" y="928"/>
                </a:cxn>
                <a:cxn ang="0">
                  <a:pos x="700" y="945"/>
                </a:cxn>
                <a:cxn ang="0">
                  <a:pos x="726" y="928"/>
                </a:cxn>
                <a:cxn ang="0">
                  <a:pos x="776" y="928"/>
                </a:cxn>
                <a:cxn ang="0">
                  <a:pos x="818" y="928"/>
                </a:cxn>
                <a:cxn ang="0">
                  <a:pos x="844" y="852"/>
                </a:cxn>
                <a:cxn ang="0">
                  <a:pos x="878" y="827"/>
                </a:cxn>
                <a:cxn ang="0">
                  <a:pos x="894" y="818"/>
                </a:cxn>
                <a:cxn ang="0">
                  <a:pos x="911" y="793"/>
                </a:cxn>
                <a:cxn ang="0">
                  <a:pos x="920" y="751"/>
                </a:cxn>
                <a:cxn ang="0">
                  <a:pos x="911" y="717"/>
                </a:cxn>
                <a:cxn ang="0">
                  <a:pos x="861" y="675"/>
                </a:cxn>
                <a:cxn ang="0">
                  <a:pos x="894" y="641"/>
                </a:cxn>
                <a:cxn ang="0">
                  <a:pos x="920" y="624"/>
                </a:cxn>
                <a:cxn ang="0">
                  <a:pos x="920" y="608"/>
                </a:cxn>
                <a:cxn ang="0">
                  <a:pos x="911" y="599"/>
                </a:cxn>
                <a:cxn ang="0">
                  <a:pos x="945" y="582"/>
                </a:cxn>
                <a:cxn ang="0">
                  <a:pos x="1071" y="608"/>
                </a:cxn>
                <a:cxn ang="0">
                  <a:pos x="1173" y="633"/>
                </a:cxn>
                <a:cxn ang="0">
                  <a:pos x="1240" y="759"/>
                </a:cxn>
                <a:cxn ang="0">
                  <a:pos x="1316" y="911"/>
                </a:cxn>
                <a:cxn ang="0">
                  <a:pos x="1282" y="1038"/>
                </a:cxn>
                <a:cxn ang="0">
                  <a:pos x="1358" y="1088"/>
                </a:cxn>
                <a:cxn ang="0">
                  <a:pos x="1392" y="1114"/>
                </a:cxn>
                <a:cxn ang="0">
                  <a:pos x="1375" y="1097"/>
                </a:cxn>
                <a:cxn ang="0">
                  <a:pos x="1459" y="937"/>
                </a:cxn>
                <a:cxn ang="0">
                  <a:pos x="1569" y="962"/>
                </a:cxn>
                <a:cxn ang="0">
                  <a:pos x="1771" y="1029"/>
                </a:cxn>
                <a:cxn ang="0">
                  <a:pos x="1780" y="1055"/>
                </a:cxn>
                <a:cxn ang="0">
                  <a:pos x="1957" y="1147"/>
                </a:cxn>
                <a:cxn ang="0">
                  <a:pos x="2100" y="1055"/>
                </a:cxn>
                <a:cxn ang="0">
                  <a:pos x="2539" y="1299"/>
                </a:cxn>
                <a:cxn ang="0">
                  <a:pos x="2868" y="1274"/>
                </a:cxn>
                <a:cxn ang="0">
                  <a:pos x="2851" y="1468"/>
                </a:cxn>
                <a:cxn ang="0">
                  <a:pos x="2817" y="1527"/>
                </a:cxn>
                <a:cxn ang="0">
                  <a:pos x="2910" y="1502"/>
                </a:cxn>
                <a:cxn ang="0">
                  <a:pos x="2986" y="1443"/>
                </a:cxn>
                <a:cxn ang="0">
                  <a:pos x="3053" y="1384"/>
                </a:cxn>
                <a:cxn ang="0">
                  <a:pos x="3230" y="1333"/>
                </a:cxn>
                <a:cxn ang="0">
                  <a:pos x="3222" y="1502"/>
                </a:cxn>
                <a:cxn ang="0">
                  <a:pos x="3315" y="1595"/>
                </a:cxn>
                <a:cxn ang="0">
                  <a:pos x="3534" y="1721"/>
                </a:cxn>
                <a:cxn ang="0">
                  <a:pos x="3576" y="1746"/>
                </a:cxn>
              </a:cxnLst>
              <a:pathLst>
                <a:path w="3635" h="1797">
                  <a:moveTo>
                    <a:pt x="34" y="17"/>
                  </a:moveTo>
                  <a:lnTo>
                    <a:pt x="34" y="17"/>
                  </a:lnTo>
                  <a:lnTo>
                    <a:pt x="0" y="17"/>
                  </a:lnTo>
                  <a:lnTo>
                    <a:pt x="34" y="17"/>
                  </a:lnTo>
                  <a:close/>
                  <a:moveTo>
                    <a:pt x="34" y="17"/>
                  </a:moveTo>
                  <a:lnTo>
                    <a:pt x="34" y="17"/>
                  </a:lnTo>
                  <a:lnTo>
                    <a:pt x="9" y="42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34" y="17"/>
                  </a:lnTo>
                  <a:close/>
                  <a:moveTo>
                    <a:pt x="34" y="17"/>
                  </a:moveTo>
                  <a:lnTo>
                    <a:pt x="34" y="17"/>
                  </a:lnTo>
                  <a:lnTo>
                    <a:pt x="17" y="25"/>
                  </a:lnTo>
                  <a:lnTo>
                    <a:pt x="34" y="17"/>
                  </a:lnTo>
                  <a:close/>
                  <a:moveTo>
                    <a:pt x="34" y="17"/>
                  </a:moveTo>
                  <a:lnTo>
                    <a:pt x="34" y="17"/>
                  </a:lnTo>
                  <a:lnTo>
                    <a:pt x="34" y="51"/>
                  </a:lnTo>
                  <a:lnTo>
                    <a:pt x="17" y="51"/>
                  </a:lnTo>
                  <a:lnTo>
                    <a:pt x="9" y="42"/>
                  </a:lnTo>
                  <a:lnTo>
                    <a:pt x="34" y="17"/>
                  </a:lnTo>
                  <a:close/>
                  <a:moveTo>
                    <a:pt x="34" y="17"/>
                  </a:moveTo>
                  <a:lnTo>
                    <a:pt x="34" y="17"/>
                  </a:lnTo>
                  <a:lnTo>
                    <a:pt x="34" y="51"/>
                  </a:lnTo>
                  <a:lnTo>
                    <a:pt x="34" y="17"/>
                  </a:lnTo>
                  <a:close/>
                  <a:moveTo>
                    <a:pt x="34" y="17"/>
                  </a:moveTo>
                  <a:lnTo>
                    <a:pt x="34" y="17"/>
                  </a:lnTo>
                  <a:lnTo>
                    <a:pt x="34" y="34"/>
                  </a:lnTo>
                  <a:lnTo>
                    <a:pt x="34" y="17"/>
                  </a:lnTo>
                  <a:close/>
                  <a:moveTo>
                    <a:pt x="34" y="17"/>
                  </a:moveTo>
                  <a:lnTo>
                    <a:pt x="34" y="17"/>
                  </a:lnTo>
                  <a:lnTo>
                    <a:pt x="59" y="42"/>
                  </a:lnTo>
                  <a:lnTo>
                    <a:pt x="51" y="51"/>
                  </a:lnTo>
                  <a:lnTo>
                    <a:pt x="34" y="51"/>
                  </a:lnTo>
                  <a:lnTo>
                    <a:pt x="34" y="17"/>
                  </a:lnTo>
                  <a:close/>
                  <a:moveTo>
                    <a:pt x="34" y="17"/>
                  </a:moveTo>
                  <a:lnTo>
                    <a:pt x="43" y="9"/>
                  </a:lnTo>
                  <a:lnTo>
                    <a:pt x="59" y="0"/>
                  </a:lnTo>
                  <a:lnTo>
                    <a:pt x="59" y="42"/>
                  </a:lnTo>
                  <a:lnTo>
                    <a:pt x="34" y="17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42"/>
                  </a:lnTo>
                  <a:lnTo>
                    <a:pt x="59" y="0"/>
                  </a:lnTo>
                  <a:close/>
                  <a:moveTo>
                    <a:pt x="59" y="42"/>
                  </a:moveTo>
                  <a:lnTo>
                    <a:pt x="59" y="42"/>
                  </a:lnTo>
                  <a:lnTo>
                    <a:pt x="59" y="17"/>
                  </a:lnTo>
                  <a:lnTo>
                    <a:pt x="59" y="42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68" y="0"/>
                  </a:lnTo>
                  <a:lnTo>
                    <a:pt x="59" y="34"/>
                  </a:lnTo>
                  <a:lnTo>
                    <a:pt x="59" y="42"/>
                  </a:lnTo>
                  <a:lnTo>
                    <a:pt x="59" y="0"/>
                  </a:lnTo>
                  <a:close/>
                  <a:moveTo>
                    <a:pt x="68" y="0"/>
                  </a:moveTo>
                  <a:lnTo>
                    <a:pt x="68" y="0"/>
                  </a:lnTo>
                  <a:lnTo>
                    <a:pt x="59" y="17"/>
                  </a:lnTo>
                  <a:lnTo>
                    <a:pt x="68" y="0"/>
                  </a:lnTo>
                  <a:close/>
                  <a:moveTo>
                    <a:pt x="68" y="0"/>
                  </a:moveTo>
                  <a:lnTo>
                    <a:pt x="68" y="9"/>
                  </a:lnTo>
                  <a:lnTo>
                    <a:pt x="59" y="42"/>
                  </a:lnTo>
                  <a:lnTo>
                    <a:pt x="59" y="34"/>
                  </a:lnTo>
                  <a:lnTo>
                    <a:pt x="68" y="0"/>
                  </a:lnTo>
                  <a:close/>
                  <a:moveTo>
                    <a:pt x="59" y="42"/>
                  </a:moveTo>
                  <a:lnTo>
                    <a:pt x="59" y="42"/>
                  </a:lnTo>
                  <a:lnTo>
                    <a:pt x="68" y="25"/>
                  </a:lnTo>
                  <a:lnTo>
                    <a:pt x="59" y="42"/>
                  </a:lnTo>
                  <a:close/>
                  <a:moveTo>
                    <a:pt x="68" y="9"/>
                  </a:moveTo>
                  <a:lnTo>
                    <a:pt x="85" y="17"/>
                  </a:lnTo>
                  <a:lnTo>
                    <a:pt x="93" y="25"/>
                  </a:lnTo>
                  <a:lnTo>
                    <a:pt x="59" y="34"/>
                  </a:lnTo>
                  <a:lnTo>
                    <a:pt x="59" y="42"/>
                  </a:lnTo>
                  <a:lnTo>
                    <a:pt x="68" y="9"/>
                  </a:lnTo>
                  <a:close/>
                  <a:moveTo>
                    <a:pt x="59" y="34"/>
                  </a:moveTo>
                  <a:lnTo>
                    <a:pt x="59" y="34"/>
                  </a:lnTo>
                  <a:lnTo>
                    <a:pt x="76" y="25"/>
                  </a:lnTo>
                  <a:lnTo>
                    <a:pt x="59" y="34"/>
                  </a:lnTo>
                  <a:close/>
                  <a:moveTo>
                    <a:pt x="93" y="25"/>
                  </a:moveTo>
                  <a:lnTo>
                    <a:pt x="93" y="25"/>
                  </a:lnTo>
                  <a:lnTo>
                    <a:pt x="93" y="34"/>
                  </a:lnTo>
                  <a:lnTo>
                    <a:pt x="59" y="42"/>
                  </a:lnTo>
                  <a:lnTo>
                    <a:pt x="59" y="34"/>
                  </a:lnTo>
                  <a:lnTo>
                    <a:pt x="93" y="25"/>
                  </a:lnTo>
                  <a:close/>
                  <a:moveTo>
                    <a:pt x="93" y="34"/>
                  </a:moveTo>
                  <a:lnTo>
                    <a:pt x="93" y="34"/>
                  </a:lnTo>
                  <a:lnTo>
                    <a:pt x="76" y="42"/>
                  </a:lnTo>
                  <a:lnTo>
                    <a:pt x="93" y="34"/>
                  </a:lnTo>
                  <a:close/>
                  <a:moveTo>
                    <a:pt x="93" y="34"/>
                  </a:moveTo>
                  <a:lnTo>
                    <a:pt x="102" y="42"/>
                  </a:lnTo>
                  <a:lnTo>
                    <a:pt x="102" y="51"/>
                  </a:lnTo>
                  <a:lnTo>
                    <a:pt x="68" y="68"/>
                  </a:lnTo>
                  <a:lnTo>
                    <a:pt x="68" y="59"/>
                  </a:lnTo>
                  <a:lnTo>
                    <a:pt x="59" y="42"/>
                  </a:lnTo>
                  <a:lnTo>
                    <a:pt x="93" y="34"/>
                  </a:lnTo>
                  <a:close/>
                  <a:moveTo>
                    <a:pt x="68" y="68"/>
                  </a:moveTo>
                  <a:lnTo>
                    <a:pt x="68" y="68"/>
                  </a:lnTo>
                  <a:lnTo>
                    <a:pt x="85" y="59"/>
                  </a:lnTo>
                  <a:lnTo>
                    <a:pt x="68" y="68"/>
                  </a:lnTo>
                  <a:close/>
                  <a:moveTo>
                    <a:pt x="102" y="51"/>
                  </a:moveTo>
                  <a:lnTo>
                    <a:pt x="102" y="51"/>
                  </a:lnTo>
                  <a:lnTo>
                    <a:pt x="68" y="68"/>
                  </a:lnTo>
                  <a:lnTo>
                    <a:pt x="102" y="51"/>
                  </a:lnTo>
                  <a:close/>
                  <a:moveTo>
                    <a:pt x="68" y="68"/>
                  </a:moveTo>
                  <a:lnTo>
                    <a:pt x="68" y="68"/>
                  </a:lnTo>
                  <a:lnTo>
                    <a:pt x="85" y="59"/>
                  </a:lnTo>
                  <a:lnTo>
                    <a:pt x="68" y="68"/>
                  </a:lnTo>
                  <a:close/>
                  <a:moveTo>
                    <a:pt x="102" y="51"/>
                  </a:moveTo>
                  <a:lnTo>
                    <a:pt x="110" y="68"/>
                  </a:lnTo>
                  <a:lnTo>
                    <a:pt x="119" y="84"/>
                  </a:lnTo>
                  <a:lnTo>
                    <a:pt x="85" y="84"/>
                  </a:lnTo>
                  <a:lnTo>
                    <a:pt x="76" y="76"/>
                  </a:lnTo>
                  <a:lnTo>
                    <a:pt x="68" y="68"/>
                  </a:lnTo>
                  <a:lnTo>
                    <a:pt x="102" y="51"/>
                  </a:lnTo>
                  <a:close/>
                  <a:moveTo>
                    <a:pt x="119" y="84"/>
                  </a:moveTo>
                  <a:lnTo>
                    <a:pt x="110" y="101"/>
                  </a:lnTo>
                  <a:lnTo>
                    <a:pt x="102" y="84"/>
                  </a:lnTo>
                  <a:lnTo>
                    <a:pt x="119" y="84"/>
                  </a:lnTo>
                  <a:close/>
                  <a:moveTo>
                    <a:pt x="110" y="101"/>
                  </a:moveTo>
                  <a:lnTo>
                    <a:pt x="102" y="135"/>
                  </a:lnTo>
                  <a:lnTo>
                    <a:pt x="102" y="169"/>
                  </a:lnTo>
                  <a:lnTo>
                    <a:pt x="68" y="177"/>
                  </a:lnTo>
                  <a:lnTo>
                    <a:pt x="68" y="152"/>
                  </a:lnTo>
                  <a:lnTo>
                    <a:pt x="68" y="135"/>
                  </a:lnTo>
                  <a:lnTo>
                    <a:pt x="68" y="110"/>
                  </a:lnTo>
                  <a:lnTo>
                    <a:pt x="85" y="76"/>
                  </a:lnTo>
                  <a:lnTo>
                    <a:pt x="110" y="101"/>
                  </a:lnTo>
                  <a:close/>
                  <a:moveTo>
                    <a:pt x="102" y="169"/>
                  </a:moveTo>
                  <a:lnTo>
                    <a:pt x="119" y="203"/>
                  </a:lnTo>
                  <a:lnTo>
                    <a:pt x="144" y="228"/>
                  </a:lnTo>
                  <a:lnTo>
                    <a:pt x="119" y="253"/>
                  </a:lnTo>
                  <a:lnTo>
                    <a:pt x="93" y="219"/>
                  </a:lnTo>
                  <a:lnTo>
                    <a:pt x="68" y="177"/>
                  </a:lnTo>
                  <a:lnTo>
                    <a:pt x="102" y="169"/>
                  </a:lnTo>
                  <a:close/>
                  <a:moveTo>
                    <a:pt x="144" y="228"/>
                  </a:moveTo>
                  <a:lnTo>
                    <a:pt x="152" y="236"/>
                  </a:lnTo>
                  <a:lnTo>
                    <a:pt x="169" y="236"/>
                  </a:lnTo>
                  <a:lnTo>
                    <a:pt x="178" y="228"/>
                  </a:lnTo>
                  <a:lnTo>
                    <a:pt x="186" y="219"/>
                  </a:lnTo>
                  <a:lnTo>
                    <a:pt x="203" y="245"/>
                  </a:lnTo>
                  <a:lnTo>
                    <a:pt x="186" y="262"/>
                  </a:lnTo>
                  <a:lnTo>
                    <a:pt x="169" y="270"/>
                  </a:lnTo>
                  <a:lnTo>
                    <a:pt x="144" y="270"/>
                  </a:lnTo>
                  <a:lnTo>
                    <a:pt x="119" y="253"/>
                  </a:lnTo>
                  <a:lnTo>
                    <a:pt x="144" y="228"/>
                  </a:lnTo>
                  <a:close/>
                  <a:moveTo>
                    <a:pt x="186" y="219"/>
                  </a:moveTo>
                  <a:lnTo>
                    <a:pt x="194" y="211"/>
                  </a:lnTo>
                  <a:lnTo>
                    <a:pt x="211" y="203"/>
                  </a:lnTo>
                  <a:lnTo>
                    <a:pt x="211" y="245"/>
                  </a:lnTo>
                  <a:lnTo>
                    <a:pt x="203" y="245"/>
                  </a:lnTo>
                  <a:lnTo>
                    <a:pt x="186" y="219"/>
                  </a:lnTo>
                  <a:close/>
                  <a:moveTo>
                    <a:pt x="211" y="203"/>
                  </a:moveTo>
                  <a:lnTo>
                    <a:pt x="211" y="203"/>
                  </a:lnTo>
                  <a:lnTo>
                    <a:pt x="211" y="245"/>
                  </a:lnTo>
                  <a:lnTo>
                    <a:pt x="211" y="203"/>
                  </a:lnTo>
                  <a:close/>
                  <a:moveTo>
                    <a:pt x="211" y="245"/>
                  </a:moveTo>
                  <a:lnTo>
                    <a:pt x="211" y="245"/>
                  </a:lnTo>
                  <a:lnTo>
                    <a:pt x="211" y="219"/>
                  </a:lnTo>
                  <a:lnTo>
                    <a:pt x="211" y="245"/>
                  </a:lnTo>
                  <a:close/>
                  <a:moveTo>
                    <a:pt x="211" y="203"/>
                  </a:moveTo>
                  <a:lnTo>
                    <a:pt x="220" y="203"/>
                  </a:lnTo>
                  <a:lnTo>
                    <a:pt x="228" y="245"/>
                  </a:lnTo>
                  <a:lnTo>
                    <a:pt x="220" y="245"/>
                  </a:lnTo>
                  <a:lnTo>
                    <a:pt x="211" y="245"/>
                  </a:lnTo>
                  <a:lnTo>
                    <a:pt x="211" y="203"/>
                  </a:lnTo>
                  <a:close/>
                  <a:moveTo>
                    <a:pt x="220" y="203"/>
                  </a:moveTo>
                  <a:lnTo>
                    <a:pt x="237" y="203"/>
                  </a:lnTo>
                  <a:lnTo>
                    <a:pt x="245" y="211"/>
                  </a:lnTo>
                  <a:lnTo>
                    <a:pt x="253" y="219"/>
                  </a:lnTo>
                  <a:lnTo>
                    <a:pt x="262" y="236"/>
                  </a:lnTo>
                  <a:lnTo>
                    <a:pt x="228" y="245"/>
                  </a:lnTo>
                  <a:lnTo>
                    <a:pt x="220" y="203"/>
                  </a:lnTo>
                  <a:close/>
                  <a:moveTo>
                    <a:pt x="262" y="236"/>
                  </a:moveTo>
                  <a:lnTo>
                    <a:pt x="262" y="236"/>
                  </a:lnTo>
                  <a:lnTo>
                    <a:pt x="245" y="236"/>
                  </a:lnTo>
                  <a:lnTo>
                    <a:pt x="262" y="236"/>
                  </a:lnTo>
                  <a:close/>
                  <a:moveTo>
                    <a:pt x="262" y="236"/>
                  </a:moveTo>
                  <a:lnTo>
                    <a:pt x="262" y="236"/>
                  </a:lnTo>
                  <a:lnTo>
                    <a:pt x="228" y="245"/>
                  </a:lnTo>
                  <a:lnTo>
                    <a:pt x="262" y="236"/>
                  </a:lnTo>
                  <a:close/>
                  <a:moveTo>
                    <a:pt x="262" y="236"/>
                  </a:moveTo>
                  <a:lnTo>
                    <a:pt x="262" y="262"/>
                  </a:lnTo>
                  <a:lnTo>
                    <a:pt x="262" y="287"/>
                  </a:lnTo>
                  <a:lnTo>
                    <a:pt x="228" y="287"/>
                  </a:lnTo>
                  <a:lnTo>
                    <a:pt x="228" y="262"/>
                  </a:lnTo>
                  <a:lnTo>
                    <a:pt x="228" y="245"/>
                  </a:lnTo>
                  <a:lnTo>
                    <a:pt x="262" y="236"/>
                  </a:lnTo>
                  <a:close/>
                  <a:moveTo>
                    <a:pt x="262" y="287"/>
                  </a:moveTo>
                  <a:lnTo>
                    <a:pt x="270" y="295"/>
                  </a:lnTo>
                  <a:lnTo>
                    <a:pt x="287" y="295"/>
                  </a:lnTo>
                  <a:lnTo>
                    <a:pt x="287" y="329"/>
                  </a:lnTo>
                  <a:lnTo>
                    <a:pt x="262" y="329"/>
                  </a:lnTo>
                  <a:lnTo>
                    <a:pt x="245" y="321"/>
                  </a:lnTo>
                  <a:lnTo>
                    <a:pt x="237" y="312"/>
                  </a:lnTo>
                  <a:lnTo>
                    <a:pt x="228" y="287"/>
                  </a:lnTo>
                  <a:lnTo>
                    <a:pt x="262" y="287"/>
                  </a:lnTo>
                  <a:close/>
                  <a:moveTo>
                    <a:pt x="287" y="295"/>
                  </a:moveTo>
                  <a:lnTo>
                    <a:pt x="304" y="295"/>
                  </a:lnTo>
                  <a:lnTo>
                    <a:pt x="329" y="295"/>
                  </a:lnTo>
                  <a:lnTo>
                    <a:pt x="329" y="329"/>
                  </a:lnTo>
                  <a:lnTo>
                    <a:pt x="304" y="329"/>
                  </a:lnTo>
                  <a:lnTo>
                    <a:pt x="287" y="329"/>
                  </a:lnTo>
                  <a:lnTo>
                    <a:pt x="287" y="295"/>
                  </a:lnTo>
                  <a:close/>
                  <a:moveTo>
                    <a:pt x="329" y="295"/>
                  </a:moveTo>
                  <a:lnTo>
                    <a:pt x="346" y="287"/>
                  </a:lnTo>
                  <a:lnTo>
                    <a:pt x="363" y="287"/>
                  </a:lnTo>
                  <a:lnTo>
                    <a:pt x="363" y="321"/>
                  </a:lnTo>
                  <a:lnTo>
                    <a:pt x="346" y="329"/>
                  </a:lnTo>
                  <a:lnTo>
                    <a:pt x="329" y="329"/>
                  </a:lnTo>
                  <a:lnTo>
                    <a:pt x="329" y="295"/>
                  </a:lnTo>
                  <a:close/>
                  <a:moveTo>
                    <a:pt x="363" y="287"/>
                  </a:moveTo>
                  <a:lnTo>
                    <a:pt x="380" y="287"/>
                  </a:lnTo>
                  <a:lnTo>
                    <a:pt x="388" y="295"/>
                  </a:lnTo>
                  <a:lnTo>
                    <a:pt x="397" y="304"/>
                  </a:lnTo>
                  <a:lnTo>
                    <a:pt x="397" y="312"/>
                  </a:lnTo>
                  <a:lnTo>
                    <a:pt x="363" y="312"/>
                  </a:lnTo>
                  <a:lnTo>
                    <a:pt x="363" y="321"/>
                  </a:lnTo>
                  <a:lnTo>
                    <a:pt x="363" y="287"/>
                  </a:lnTo>
                  <a:close/>
                  <a:moveTo>
                    <a:pt x="397" y="312"/>
                  </a:moveTo>
                  <a:lnTo>
                    <a:pt x="388" y="338"/>
                  </a:lnTo>
                  <a:lnTo>
                    <a:pt x="380" y="346"/>
                  </a:lnTo>
                  <a:lnTo>
                    <a:pt x="372" y="354"/>
                  </a:lnTo>
                  <a:lnTo>
                    <a:pt x="355" y="363"/>
                  </a:lnTo>
                  <a:lnTo>
                    <a:pt x="338" y="338"/>
                  </a:lnTo>
                  <a:lnTo>
                    <a:pt x="355" y="329"/>
                  </a:lnTo>
                  <a:lnTo>
                    <a:pt x="363" y="312"/>
                  </a:lnTo>
                  <a:lnTo>
                    <a:pt x="397" y="312"/>
                  </a:lnTo>
                  <a:close/>
                  <a:moveTo>
                    <a:pt x="355" y="363"/>
                  </a:moveTo>
                  <a:lnTo>
                    <a:pt x="338" y="371"/>
                  </a:lnTo>
                  <a:lnTo>
                    <a:pt x="338" y="380"/>
                  </a:lnTo>
                  <a:lnTo>
                    <a:pt x="304" y="380"/>
                  </a:lnTo>
                  <a:lnTo>
                    <a:pt x="312" y="354"/>
                  </a:lnTo>
                  <a:lnTo>
                    <a:pt x="338" y="338"/>
                  </a:lnTo>
                  <a:lnTo>
                    <a:pt x="355" y="363"/>
                  </a:lnTo>
                  <a:close/>
                  <a:moveTo>
                    <a:pt x="338" y="380"/>
                  </a:moveTo>
                  <a:lnTo>
                    <a:pt x="338" y="380"/>
                  </a:lnTo>
                  <a:lnTo>
                    <a:pt x="321" y="380"/>
                  </a:lnTo>
                  <a:lnTo>
                    <a:pt x="338" y="380"/>
                  </a:lnTo>
                  <a:close/>
                  <a:moveTo>
                    <a:pt x="338" y="380"/>
                  </a:moveTo>
                  <a:lnTo>
                    <a:pt x="338" y="380"/>
                  </a:lnTo>
                  <a:lnTo>
                    <a:pt x="304" y="380"/>
                  </a:lnTo>
                  <a:lnTo>
                    <a:pt x="338" y="380"/>
                  </a:lnTo>
                  <a:close/>
                  <a:moveTo>
                    <a:pt x="304" y="380"/>
                  </a:moveTo>
                  <a:lnTo>
                    <a:pt x="304" y="380"/>
                  </a:lnTo>
                  <a:lnTo>
                    <a:pt x="321" y="380"/>
                  </a:lnTo>
                  <a:lnTo>
                    <a:pt x="304" y="380"/>
                  </a:lnTo>
                  <a:close/>
                  <a:moveTo>
                    <a:pt x="338" y="380"/>
                  </a:moveTo>
                  <a:lnTo>
                    <a:pt x="338" y="388"/>
                  </a:lnTo>
                  <a:lnTo>
                    <a:pt x="329" y="388"/>
                  </a:lnTo>
                  <a:lnTo>
                    <a:pt x="296" y="388"/>
                  </a:lnTo>
                  <a:lnTo>
                    <a:pt x="296" y="380"/>
                  </a:lnTo>
                  <a:lnTo>
                    <a:pt x="304" y="380"/>
                  </a:lnTo>
                  <a:lnTo>
                    <a:pt x="338" y="380"/>
                  </a:lnTo>
                  <a:close/>
                  <a:moveTo>
                    <a:pt x="329" y="388"/>
                  </a:moveTo>
                  <a:lnTo>
                    <a:pt x="329" y="388"/>
                  </a:lnTo>
                  <a:lnTo>
                    <a:pt x="312" y="388"/>
                  </a:lnTo>
                  <a:lnTo>
                    <a:pt x="329" y="388"/>
                  </a:lnTo>
                  <a:close/>
                  <a:moveTo>
                    <a:pt x="329" y="388"/>
                  </a:moveTo>
                  <a:lnTo>
                    <a:pt x="329" y="397"/>
                  </a:lnTo>
                  <a:lnTo>
                    <a:pt x="296" y="397"/>
                  </a:lnTo>
                  <a:lnTo>
                    <a:pt x="296" y="388"/>
                  </a:lnTo>
                  <a:lnTo>
                    <a:pt x="296" y="380"/>
                  </a:lnTo>
                  <a:lnTo>
                    <a:pt x="329" y="388"/>
                  </a:lnTo>
                  <a:close/>
                  <a:moveTo>
                    <a:pt x="296" y="397"/>
                  </a:moveTo>
                  <a:lnTo>
                    <a:pt x="296" y="397"/>
                  </a:lnTo>
                  <a:lnTo>
                    <a:pt x="312" y="397"/>
                  </a:lnTo>
                  <a:lnTo>
                    <a:pt x="296" y="397"/>
                  </a:lnTo>
                  <a:close/>
                  <a:moveTo>
                    <a:pt x="329" y="397"/>
                  </a:moveTo>
                  <a:lnTo>
                    <a:pt x="329" y="422"/>
                  </a:lnTo>
                  <a:lnTo>
                    <a:pt x="329" y="439"/>
                  </a:lnTo>
                  <a:lnTo>
                    <a:pt x="296" y="439"/>
                  </a:lnTo>
                  <a:lnTo>
                    <a:pt x="296" y="422"/>
                  </a:lnTo>
                  <a:lnTo>
                    <a:pt x="296" y="397"/>
                  </a:lnTo>
                  <a:lnTo>
                    <a:pt x="329" y="397"/>
                  </a:lnTo>
                  <a:close/>
                  <a:moveTo>
                    <a:pt x="329" y="439"/>
                  </a:moveTo>
                  <a:lnTo>
                    <a:pt x="329" y="439"/>
                  </a:lnTo>
                  <a:lnTo>
                    <a:pt x="296" y="439"/>
                  </a:lnTo>
                  <a:lnTo>
                    <a:pt x="329" y="439"/>
                  </a:lnTo>
                  <a:close/>
                  <a:moveTo>
                    <a:pt x="329" y="439"/>
                  </a:moveTo>
                  <a:lnTo>
                    <a:pt x="329" y="456"/>
                  </a:lnTo>
                  <a:lnTo>
                    <a:pt x="329" y="464"/>
                  </a:lnTo>
                  <a:lnTo>
                    <a:pt x="296" y="473"/>
                  </a:lnTo>
                  <a:lnTo>
                    <a:pt x="296" y="456"/>
                  </a:lnTo>
                  <a:lnTo>
                    <a:pt x="296" y="439"/>
                  </a:lnTo>
                  <a:lnTo>
                    <a:pt x="329" y="439"/>
                  </a:lnTo>
                  <a:close/>
                  <a:moveTo>
                    <a:pt x="329" y="464"/>
                  </a:moveTo>
                  <a:lnTo>
                    <a:pt x="338" y="481"/>
                  </a:lnTo>
                  <a:lnTo>
                    <a:pt x="338" y="498"/>
                  </a:lnTo>
                  <a:lnTo>
                    <a:pt x="296" y="498"/>
                  </a:lnTo>
                  <a:lnTo>
                    <a:pt x="296" y="489"/>
                  </a:lnTo>
                  <a:lnTo>
                    <a:pt x="296" y="473"/>
                  </a:lnTo>
                  <a:lnTo>
                    <a:pt x="329" y="464"/>
                  </a:lnTo>
                  <a:close/>
                  <a:moveTo>
                    <a:pt x="304" y="506"/>
                  </a:moveTo>
                  <a:lnTo>
                    <a:pt x="296" y="498"/>
                  </a:lnTo>
                  <a:lnTo>
                    <a:pt x="321" y="498"/>
                  </a:lnTo>
                  <a:lnTo>
                    <a:pt x="304" y="506"/>
                  </a:lnTo>
                  <a:close/>
                  <a:moveTo>
                    <a:pt x="329" y="489"/>
                  </a:moveTo>
                  <a:lnTo>
                    <a:pt x="329" y="489"/>
                  </a:lnTo>
                  <a:lnTo>
                    <a:pt x="304" y="506"/>
                  </a:lnTo>
                  <a:lnTo>
                    <a:pt x="329" y="489"/>
                  </a:lnTo>
                  <a:close/>
                  <a:moveTo>
                    <a:pt x="329" y="489"/>
                  </a:moveTo>
                  <a:lnTo>
                    <a:pt x="329" y="489"/>
                  </a:lnTo>
                  <a:lnTo>
                    <a:pt x="321" y="498"/>
                  </a:lnTo>
                  <a:lnTo>
                    <a:pt x="329" y="489"/>
                  </a:lnTo>
                  <a:close/>
                  <a:moveTo>
                    <a:pt x="329" y="489"/>
                  </a:moveTo>
                  <a:lnTo>
                    <a:pt x="338" y="506"/>
                  </a:lnTo>
                  <a:lnTo>
                    <a:pt x="346" y="523"/>
                  </a:lnTo>
                  <a:lnTo>
                    <a:pt x="312" y="523"/>
                  </a:lnTo>
                  <a:lnTo>
                    <a:pt x="304" y="515"/>
                  </a:lnTo>
                  <a:lnTo>
                    <a:pt x="304" y="506"/>
                  </a:lnTo>
                  <a:lnTo>
                    <a:pt x="329" y="489"/>
                  </a:lnTo>
                  <a:close/>
                  <a:moveTo>
                    <a:pt x="312" y="523"/>
                  </a:moveTo>
                  <a:lnTo>
                    <a:pt x="312" y="523"/>
                  </a:lnTo>
                  <a:lnTo>
                    <a:pt x="329" y="523"/>
                  </a:lnTo>
                  <a:lnTo>
                    <a:pt x="312" y="523"/>
                  </a:lnTo>
                  <a:close/>
                  <a:moveTo>
                    <a:pt x="346" y="523"/>
                  </a:moveTo>
                  <a:lnTo>
                    <a:pt x="346" y="523"/>
                  </a:lnTo>
                  <a:lnTo>
                    <a:pt x="312" y="532"/>
                  </a:lnTo>
                  <a:lnTo>
                    <a:pt x="312" y="523"/>
                  </a:lnTo>
                  <a:lnTo>
                    <a:pt x="346" y="523"/>
                  </a:lnTo>
                  <a:close/>
                  <a:moveTo>
                    <a:pt x="312" y="532"/>
                  </a:moveTo>
                  <a:lnTo>
                    <a:pt x="312" y="532"/>
                  </a:lnTo>
                  <a:lnTo>
                    <a:pt x="329" y="523"/>
                  </a:lnTo>
                  <a:lnTo>
                    <a:pt x="312" y="532"/>
                  </a:lnTo>
                  <a:close/>
                  <a:moveTo>
                    <a:pt x="346" y="523"/>
                  </a:moveTo>
                  <a:lnTo>
                    <a:pt x="346" y="523"/>
                  </a:lnTo>
                  <a:lnTo>
                    <a:pt x="312" y="532"/>
                  </a:lnTo>
                  <a:lnTo>
                    <a:pt x="346" y="523"/>
                  </a:lnTo>
                  <a:close/>
                  <a:moveTo>
                    <a:pt x="312" y="532"/>
                  </a:moveTo>
                  <a:lnTo>
                    <a:pt x="312" y="532"/>
                  </a:lnTo>
                  <a:lnTo>
                    <a:pt x="329" y="532"/>
                  </a:lnTo>
                  <a:lnTo>
                    <a:pt x="312" y="532"/>
                  </a:lnTo>
                  <a:close/>
                  <a:moveTo>
                    <a:pt x="346" y="523"/>
                  </a:moveTo>
                  <a:lnTo>
                    <a:pt x="346" y="532"/>
                  </a:lnTo>
                  <a:lnTo>
                    <a:pt x="355" y="540"/>
                  </a:lnTo>
                  <a:lnTo>
                    <a:pt x="321" y="557"/>
                  </a:lnTo>
                  <a:lnTo>
                    <a:pt x="312" y="548"/>
                  </a:lnTo>
                  <a:lnTo>
                    <a:pt x="312" y="532"/>
                  </a:lnTo>
                  <a:lnTo>
                    <a:pt x="346" y="523"/>
                  </a:lnTo>
                  <a:close/>
                  <a:moveTo>
                    <a:pt x="355" y="540"/>
                  </a:moveTo>
                  <a:lnTo>
                    <a:pt x="355" y="540"/>
                  </a:lnTo>
                  <a:lnTo>
                    <a:pt x="338" y="548"/>
                  </a:lnTo>
                  <a:lnTo>
                    <a:pt x="355" y="540"/>
                  </a:lnTo>
                  <a:close/>
                  <a:moveTo>
                    <a:pt x="355" y="540"/>
                  </a:moveTo>
                  <a:lnTo>
                    <a:pt x="363" y="557"/>
                  </a:lnTo>
                  <a:lnTo>
                    <a:pt x="363" y="574"/>
                  </a:lnTo>
                  <a:lnTo>
                    <a:pt x="329" y="574"/>
                  </a:lnTo>
                  <a:lnTo>
                    <a:pt x="329" y="565"/>
                  </a:lnTo>
                  <a:lnTo>
                    <a:pt x="321" y="557"/>
                  </a:lnTo>
                  <a:lnTo>
                    <a:pt x="355" y="540"/>
                  </a:lnTo>
                  <a:close/>
                  <a:moveTo>
                    <a:pt x="329" y="574"/>
                  </a:moveTo>
                  <a:lnTo>
                    <a:pt x="329" y="574"/>
                  </a:lnTo>
                  <a:lnTo>
                    <a:pt x="346" y="574"/>
                  </a:lnTo>
                  <a:lnTo>
                    <a:pt x="329" y="574"/>
                  </a:lnTo>
                  <a:close/>
                  <a:moveTo>
                    <a:pt x="363" y="574"/>
                  </a:moveTo>
                  <a:lnTo>
                    <a:pt x="363" y="574"/>
                  </a:lnTo>
                  <a:lnTo>
                    <a:pt x="329" y="574"/>
                  </a:lnTo>
                  <a:lnTo>
                    <a:pt x="363" y="574"/>
                  </a:lnTo>
                  <a:close/>
                  <a:moveTo>
                    <a:pt x="363" y="574"/>
                  </a:moveTo>
                  <a:lnTo>
                    <a:pt x="363" y="574"/>
                  </a:lnTo>
                  <a:lnTo>
                    <a:pt x="346" y="574"/>
                  </a:lnTo>
                  <a:lnTo>
                    <a:pt x="363" y="574"/>
                  </a:lnTo>
                  <a:close/>
                  <a:moveTo>
                    <a:pt x="363" y="574"/>
                  </a:moveTo>
                  <a:lnTo>
                    <a:pt x="363" y="582"/>
                  </a:lnTo>
                  <a:lnTo>
                    <a:pt x="372" y="582"/>
                  </a:lnTo>
                  <a:lnTo>
                    <a:pt x="329" y="591"/>
                  </a:lnTo>
                  <a:lnTo>
                    <a:pt x="329" y="582"/>
                  </a:lnTo>
                  <a:lnTo>
                    <a:pt x="329" y="574"/>
                  </a:lnTo>
                  <a:lnTo>
                    <a:pt x="363" y="574"/>
                  </a:lnTo>
                  <a:close/>
                  <a:moveTo>
                    <a:pt x="372" y="582"/>
                  </a:moveTo>
                  <a:lnTo>
                    <a:pt x="372" y="582"/>
                  </a:lnTo>
                  <a:lnTo>
                    <a:pt x="346" y="591"/>
                  </a:lnTo>
                  <a:lnTo>
                    <a:pt x="372" y="582"/>
                  </a:lnTo>
                  <a:close/>
                  <a:moveTo>
                    <a:pt x="372" y="582"/>
                  </a:moveTo>
                  <a:lnTo>
                    <a:pt x="372" y="608"/>
                  </a:lnTo>
                  <a:lnTo>
                    <a:pt x="380" y="616"/>
                  </a:lnTo>
                  <a:lnTo>
                    <a:pt x="372" y="650"/>
                  </a:lnTo>
                  <a:lnTo>
                    <a:pt x="346" y="641"/>
                  </a:lnTo>
                  <a:lnTo>
                    <a:pt x="338" y="624"/>
                  </a:lnTo>
                  <a:lnTo>
                    <a:pt x="338" y="608"/>
                  </a:lnTo>
                  <a:lnTo>
                    <a:pt x="329" y="591"/>
                  </a:lnTo>
                  <a:lnTo>
                    <a:pt x="372" y="582"/>
                  </a:lnTo>
                  <a:close/>
                  <a:moveTo>
                    <a:pt x="372" y="650"/>
                  </a:moveTo>
                  <a:lnTo>
                    <a:pt x="372" y="650"/>
                  </a:lnTo>
                  <a:lnTo>
                    <a:pt x="372" y="633"/>
                  </a:lnTo>
                  <a:lnTo>
                    <a:pt x="372" y="650"/>
                  </a:lnTo>
                  <a:close/>
                  <a:moveTo>
                    <a:pt x="380" y="616"/>
                  </a:moveTo>
                  <a:lnTo>
                    <a:pt x="380" y="616"/>
                  </a:lnTo>
                  <a:lnTo>
                    <a:pt x="372" y="650"/>
                  </a:lnTo>
                  <a:lnTo>
                    <a:pt x="380" y="616"/>
                  </a:lnTo>
                  <a:close/>
                  <a:moveTo>
                    <a:pt x="372" y="650"/>
                  </a:moveTo>
                  <a:lnTo>
                    <a:pt x="372" y="650"/>
                  </a:lnTo>
                  <a:lnTo>
                    <a:pt x="372" y="633"/>
                  </a:lnTo>
                  <a:lnTo>
                    <a:pt x="372" y="650"/>
                  </a:lnTo>
                  <a:close/>
                  <a:moveTo>
                    <a:pt x="380" y="616"/>
                  </a:moveTo>
                  <a:lnTo>
                    <a:pt x="388" y="624"/>
                  </a:lnTo>
                  <a:lnTo>
                    <a:pt x="363" y="650"/>
                  </a:lnTo>
                  <a:lnTo>
                    <a:pt x="372" y="650"/>
                  </a:lnTo>
                  <a:lnTo>
                    <a:pt x="380" y="616"/>
                  </a:lnTo>
                  <a:close/>
                  <a:moveTo>
                    <a:pt x="388" y="624"/>
                  </a:moveTo>
                  <a:lnTo>
                    <a:pt x="388" y="624"/>
                  </a:lnTo>
                  <a:lnTo>
                    <a:pt x="397" y="633"/>
                  </a:lnTo>
                  <a:lnTo>
                    <a:pt x="372" y="658"/>
                  </a:lnTo>
                  <a:lnTo>
                    <a:pt x="363" y="650"/>
                  </a:lnTo>
                  <a:lnTo>
                    <a:pt x="388" y="624"/>
                  </a:lnTo>
                  <a:close/>
                  <a:moveTo>
                    <a:pt x="397" y="633"/>
                  </a:moveTo>
                  <a:lnTo>
                    <a:pt x="414" y="650"/>
                  </a:lnTo>
                  <a:lnTo>
                    <a:pt x="431" y="667"/>
                  </a:lnTo>
                  <a:lnTo>
                    <a:pt x="388" y="675"/>
                  </a:lnTo>
                  <a:lnTo>
                    <a:pt x="388" y="667"/>
                  </a:lnTo>
                  <a:lnTo>
                    <a:pt x="372" y="658"/>
                  </a:lnTo>
                  <a:lnTo>
                    <a:pt x="397" y="633"/>
                  </a:lnTo>
                  <a:close/>
                  <a:moveTo>
                    <a:pt x="397" y="683"/>
                  </a:moveTo>
                  <a:lnTo>
                    <a:pt x="388" y="675"/>
                  </a:lnTo>
                  <a:lnTo>
                    <a:pt x="405" y="675"/>
                  </a:lnTo>
                  <a:lnTo>
                    <a:pt x="397" y="683"/>
                  </a:lnTo>
                  <a:close/>
                  <a:moveTo>
                    <a:pt x="422" y="658"/>
                  </a:moveTo>
                  <a:lnTo>
                    <a:pt x="439" y="683"/>
                  </a:lnTo>
                  <a:lnTo>
                    <a:pt x="447" y="709"/>
                  </a:lnTo>
                  <a:lnTo>
                    <a:pt x="456" y="743"/>
                  </a:lnTo>
                  <a:lnTo>
                    <a:pt x="456" y="768"/>
                  </a:lnTo>
                  <a:lnTo>
                    <a:pt x="422" y="768"/>
                  </a:lnTo>
                  <a:lnTo>
                    <a:pt x="414" y="726"/>
                  </a:lnTo>
                  <a:lnTo>
                    <a:pt x="397" y="683"/>
                  </a:lnTo>
                  <a:lnTo>
                    <a:pt x="422" y="658"/>
                  </a:lnTo>
                  <a:close/>
                  <a:moveTo>
                    <a:pt x="456" y="768"/>
                  </a:moveTo>
                  <a:lnTo>
                    <a:pt x="456" y="810"/>
                  </a:lnTo>
                  <a:lnTo>
                    <a:pt x="473" y="835"/>
                  </a:lnTo>
                  <a:lnTo>
                    <a:pt x="447" y="861"/>
                  </a:lnTo>
                  <a:lnTo>
                    <a:pt x="431" y="844"/>
                  </a:lnTo>
                  <a:lnTo>
                    <a:pt x="422" y="818"/>
                  </a:lnTo>
                  <a:lnTo>
                    <a:pt x="422" y="802"/>
                  </a:lnTo>
                  <a:lnTo>
                    <a:pt x="422" y="768"/>
                  </a:lnTo>
                  <a:lnTo>
                    <a:pt x="456" y="768"/>
                  </a:lnTo>
                  <a:close/>
                  <a:moveTo>
                    <a:pt x="447" y="861"/>
                  </a:moveTo>
                  <a:lnTo>
                    <a:pt x="447" y="861"/>
                  </a:lnTo>
                  <a:lnTo>
                    <a:pt x="456" y="852"/>
                  </a:lnTo>
                  <a:lnTo>
                    <a:pt x="447" y="861"/>
                  </a:lnTo>
                  <a:close/>
                  <a:moveTo>
                    <a:pt x="473" y="835"/>
                  </a:moveTo>
                  <a:lnTo>
                    <a:pt x="473" y="835"/>
                  </a:lnTo>
                  <a:lnTo>
                    <a:pt x="447" y="861"/>
                  </a:lnTo>
                  <a:lnTo>
                    <a:pt x="473" y="835"/>
                  </a:lnTo>
                  <a:close/>
                  <a:moveTo>
                    <a:pt x="473" y="835"/>
                  </a:moveTo>
                  <a:lnTo>
                    <a:pt x="473" y="844"/>
                  </a:lnTo>
                  <a:lnTo>
                    <a:pt x="481" y="844"/>
                  </a:lnTo>
                  <a:lnTo>
                    <a:pt x="456" y="869"/>
                  </a:lnTo>
                  <a:lnTo>
                    <a:pt x="447" y="869"/>
                  </a:lnTo>
                  <a:lnTo>
                    <a:pt x="447" y="861"/>
                  </a:lnTo>
                  <a:lnTo>
                    <a:pt x="473" y="835"/>
                  </a:lnTo>
                  <a:close/>
                  <a:moveTo>
                    <a:pt x="481" y="844"/>
                  </a:moveTo>
                  <a:lnTo>
                    <a:pt x="481" y="844"/>
                  </a:lnTo>
                  <a:lnTo>
                    <a:pt x="481" y="852"/>
                  </a:lnTo>
                  <a:lnTo>
                    <a:pt x="464" y="877"/>
                  </a:lnTo>
                  <a:lnTo>
                    <a:pt x="456" y="869"/>
                  </a:lnTo>
                  <a:lnTo>
                    <a:pt x="481" y="844"/>
                  </a:lnTo>
                  <a:close/>
                  <a:moveTo>
                    <a:pt x="464" y="877"/>
                  </a:moveTo>
                  <a:lnTo>
                    <a:pt x="464" y="877"/>
                  </a:lnTo>
                  <a:lnTo>
                    <a:pt x="473" y="861"/>
                  </a:lnTo>
                  <a:lnTo>
                    <a:pt x="464" y="877"/>
                  </a:lnTo>
                  <a:close/>
                  <a:moveTo>
                    <a:pt x="481" y="852"/>
                  </a:moveTo>
                  <a:lnTo>
                    <a:pt x="498" y="861"/>
                  </a:lnTo>
                  <a:lnTo>
                    <a:pt x="515" y="869"/>
                  </a:lnTo>
                  <a:lnTo>
                    <a:pt x="506" y="903"/>
                  </a:lnTo>
                  <a:lnTo>
                    <a:pt x="481" y="894"/>
                  </a:lnTo>
                  <a:lnTo>
                    <a:pt x="464" y="877"/>
                  </a:lnTo>
                  <a:lnTo>
                    <a:pt x="481" y="852"/>
                  </a:lnTo>
                  <a:close/>
                  <a:moveTo>
                    <a:pt x="515" y="869"/>
                  </a:moveTo>
                  <a:lnTo>
                    <a:pt x="515" y="869"/>
                  </a:lnTo>
                  <a:lnTo>
                    <a:pt x="515" y="886"/>
                  </a:lnTo>
                  <a:lnTo>
                    <a:pt x="515" y="869"/>
                  </a:lnTo>
                  <a:close/>
                  <a:moveTo>
                    <a:pt x="515" y="869"/>
                  </a:moveTo>
                  <a:lnTo>
                    <a:pt x="515" y="869"/>
                  </a:lnTo>
                  <a:lnTo>
                    <a:pt x="506" y="903"/>
                  </a:lnTo>
                  <a:lnTo>
                    <a:pt x="515" y="869"/>
                  </a:lnTo>
                  <a:close/>
                  <a:moveTo>
                    <a:pt x="515" y="869"/>
                  </a:moveTo>
                  <a:lnTo>
                    <a:pt x="523" y="869"/>
                  </a:lnTo>
                  <a:lnTo>
                    <a:pt x="532" y="869"/>
                  </a:lnTo>
                  <a:lnTo>
                    <a:pt x="532" y="911"/>
                  </a:lnTo>
                  <a:lnTo>
                    <a:pt x="523" y="903"/>
                  </a:lnTo>
                  <a:lnTo>
                    <a:pt x="506" y="903"/>
                  </a:lnTo>
                  <a:lnTo>
                    <a:pt x="515" y="869"/>
                  </a:lnTo>
                  <a:close/>
                  <a:moveTo>
                    <a:pt x="532" y="869"/>
                  </a:moveTo>
                  <a:lnTo>
                    <a:pt x="549" y="877"/>
                  </a:lnTo>
                  <a:lnTo>
                    <a:pt x="557" y="877"/>
                  </a:lnTo>
                  <a:lnTo>
                    <a:pt x="549" y="911"/>
                  </a:lnTo>
                  <a:lnTo>
                    <a:pt x="540" y="911"/>
                  </a:lnTo>
                  <a:lnTo>
                    <a:pt x="532" y="911"/>
                  </a:lnTo>
                  <a:lnTo>
                    <a:pt x="532" y="869"/>
                  </a:lnTo>
                  <a:close/>
                  <a:moveTo>
                    <a:pt x="557" y="877"/>
                  </a:moveTo>
                  <a:lnTo>
                    <a:pt x="557" y="877"/>
                  </a:lnTo>
                  <a:lnTo>
                    <a:pt x="557" y="894"/>
                  </a:lnTo>
                  <a:lnTo>
                    <a:pt x="557" y="877"/>
                  </a:lnTo>
                  <a:close/>
                  <a:moveTo>
                    <a:pt x="557" y="877"/>
                  </a:moveTo>
                  <a:lnTo>
                    <a:pt x="574" y="886"/>
                  </a:lnTo>
                  <a:lnTo>
                    <a:pt x="582" y="894"/>
                  </a:lnTo>
                  <a:lnTo>
                    <a:pt x="557" y="911"/>
                  </a:lnTo>
                  <a:lnTo>
                    <a:pt x="549" y="911"/>
                  </a:lnTo>
                  <a:lnTo>
                    <a:pt x="557" y="877"/>
                  </a:lnTo>
                  <a:close/>
                  <a:moveTo>
                    <a:pt x="557" y="911"/>
                  </a:moveTo>
                  <a:lnTo>
                    <a:pt x="557" y="911"/>
                  </a:lnTo>
                  <a:lnTo>
                    <a:pt x="565" y="903"/>
                  </a:lnTo>
                  <a:lnTo>
                    <a:pt x="557" y="911"/>
                  </a:lnTo>
                  <a:close/>
                  <a:moveTo>
                    <a:pt x="582" y="894"/>
                  </a:moveTo>
                  <a:lnTo>
                    <a:pt x="582" y="894"/>
                  </a:lnTo>
                  <a:lnTo>
                    <a:pt x="582" y="928"/>
                  </a:lnTo>
                  <a:lnTo>
                    <a:pt x="565" y="928"/>
                  </a:lnTo>
                  <a:lnTo>
                    <a:pt x="557" y="911"/>
                  </a:lnTo>
                  <a:lnTo>
                    <a:pt x="582" y="894"/>
                  </a:lnTo>
                  <a:close/>
                  <a:moveTo>
                    <a:pt x="582" y="894"/>
                  </a:moveTo>
                  <a:lnTo>
                    <a:pt x="641" y="894"/>
                  </a:lnTo>
                  <a:lnTo>
                    <a:pt x="641" y="928"/>
                  </a:lnTo>
                  <a:lnTo>
                    <a:pt x="582" y="928"/>
                  </a:lnTo>
                  <a:lnTo>
                    <a:pt x="582" y="894"/>
                  </a:lnTo>
                  <a:close/>
                  <a:moveTo>
                    <a:pt x="641" y="928"/>
                  </a:moveTo>
                  <a:lnTo>
                    <a:pt x="641" y="928"/>
                  </a:lnTo>
                  <a:lnTo>
                    <a:pt x="641" y="911"/>
                  </a:lnTo>
                  <a:lnTo>
                    <a:pt x="641" y="928"/>
                  </a:lnTo>
                  <a:close/>
                  <a:moveTo>
                    <a:pt x="641" y="894"/>
                  </a:moveTo>
                  <a:lnTo>
                    <a:pt x="641" y="894"/>
                  </a:lnTo>
                  <a:lnTo>
                    <a:pt x="641" y="928"/>
                  </a:lnTo>
                  <a:lnTo>
                    <a:pt x="641" y="894"/>
                  </a:lnTo>
                  <a:close/>
                  <a:moveTo>
                    <a:pt x="641" y="894"/>
                  </a:moveTo>
                  <a:lnTo>
                    <a:pt x="667" y="894"/>
                  </a:lnTo>
                  <a:lnTo>
                    <a:pt x="692" y="894"/>
                  </a:lnTo>
                  <a:lnTo>
                    <a:pt x="709" y="903"/>
                  </a:lnTo>
                  <a:lnTo>
                    <a:pt x="717" y="920"/>
                  </a:lnTo>
                  <a:lnTo>
                    <a:pt x="684" y="928"/>
                  </a:lnTo>
                  <a:lnTo>
                    <a:pt x="667" y="928"/>
                  </a:lnTo>
                  <a:lnTo>
                    <a:pt x="641" y="928"/>
                  </a:lnTo>
                  <a:lnTo>
                    <a:pt x="641" y="894"/>
                  </a:lnTo>
                  <a:close/>
                  <a:moveTo>
                    <a:pt x="692" y="937"/>
                  </a:moveTo>
                  <a:lnTo>
                    <a:pt x="684" y="928"/>
                  </a:lnTo>
                  <a:lnTo>
                    <a:pt x="700" y="928"/>
                  </a:lnTo>
                  <a:lnTo>
                    <a:pt x="692" y="937"/>
                  </a:lnTo>
                  <a:close/>
                  <a:moveTo>
                    <a:pt x="717" y="911"/>
                  </a:moveTo>
                  <a:lnTo>
                    <a:pt x="717" y="920"/>
                  </a:lnTo>
                  <a:lnTo>
                    <a:pt x="717" y="953"/>
                  </a:lnTo>
                  <a:lnTo>
                    <a:pt x="700" y="945"/>
                  </a:lnTo>
                  <a:lnTo>
                    <a:pt x="692" y="937"/>
                  </a:lnTo>
                  <a:lnTo>
                    <a:pt x="717" y="911"/>
                  </a:lnTo>
                  <a:close/>
                  <a:moveTo>
                    <a:pt x="717" y="920"/>
                  </a:moveTo>
                  <a:lnTo>
                    <a:pt x="734" y="920"/>
                  </a:lnTo>
                  <a:lnTo>
                    <a:pt x="734" y="937"/>
                  </a:lnTo>
                  <a:lnTo>
                    <a:pt x="734" y="945"/>
                  </a:lnTo>
                  <a:lnTo>
                    <a:pt x="734" y="953"/>
                  </a:lnTo>
                  <a:lnTo>
                    <a:pt x="700" y="937"/>
                  </a:lnTo>
                  <a:lnTo>
                    <a:pt x="717" y="945"/>
                  </a:lnTo>
                  <a:lnTo>
                    <a:pt x="717" y="953"/>
                  </a:lnTo>
                  <a:lnTo>
                    <a:pt x="717" y="920"/>
                  </a:lnTo>
                  <a:close/>
                  <a:moveTo>
                    <a:pt x="709" y="962"/>
                  </a:moveTo>
                  <a:lnTo>
                    <a:pt x="700" y="953"/>
                  </a:lnTo>
                  <a:lnTo>
                    <a:pt x="700" y="937"/>
                  </a:lnTo>
                  <a:lnTo>
                    <a:pt x="717" y="945"/>
                  </a:lnTo>
                  <a:lnTo>
                    <a:pt x="709" y="962"/>
                  </a:lnTo>
                  <a:close/>
                  <a:moveTo>
                    <a:pt x="734" y="937"/>
                  </a:moveTo>
                  <a:lnTo>
                    <a:pt x="734" y="937"/>
                  </a:lnTo>
                  <a:lnTo>
                    <a:pt x="709" y="962"/>
                  </a:lnTo>
                  <a:lnTo>
                    <a:pt x="734" y="937"/>
                  </a:lnTo>
                  <a:close/>
                  <a:moveTo>
                    <a:pt x="709" y="962"/>
                  </a:moveTo>
                  <a:lnTo>
                    <a:pt x="709" y="962"/>
                  </a:lnTo>
                  <a:lnTo>
                    <a:pt x="717" y="945"/>
                  </a:lnTo>
                  <a:lnTo>
                    <a:pt x="709" y="962"/>
                  </a:lnTo>
                  <a:close/>
                  <a:moveTo>
                    <a:pt x="734" y="937"/>
                  </a:moveTo>
                  <a:lnTo>
                    <a:pt x="726" y="928"/>
                  </a:lnTo>
                  <a:lnTo>
                    <a:pt x="717" y="962"/>
                  </a:lnTo>
                  <a:lnTo>
                    <a:pt x="709" y="962"/>
                  </a:lnTo>
                  <a:lnTo>
                    <a:pt x="734" y="937"/>
                  </a:lnTo>
                  <a:close/>
                  <a:moveTo>
                    <a:pt x="726" y="928"/>
                  </a:moveTo>
                  <a:lnTo>
                    <a:pt x="726" y="928"/>
                  </a:lnTo>
                  <a:lnTo>
                    <a:pt x="734" y="928"/>
                  </a:lnTo>
                  <a:lnTo>
                    <a:pt x="726" y="962"/>
                  </a:lnTo>
                  <a:lnTo>
                    <a:pt x="717" y="962"/>
                  </a:lnTo>
                  <a:lnTo>
                    <a:pt x="726" y="928"/>
                  </a:lnTo>
                  <a:close/>
                  <a:moveTo>
                    <a:pt x="734" y="928"/>
                  </a:moveTo>
                  <a:lnTo>
                    <a:pt x="751" y="937"/>
                  </a:lnTo>
                  <a:lnTo>
                    <a:pt x="759" y="937"/>
                  </a:lnTo>
                  <a:lnTo>
                    <a:pt x="759" y="970"/>
                  </a:lnTo>
                  <a:lnTo>
                    <a:pt x="743" y="970"/>
                  </a:lnTo>
                  <a:lnTo>
                    <a:pt x="726" y="962"/>
                  </a:lnTo>
                  <a:lnTo>
                    <a:pt x="734" y="928"/>
                  </a:lnTo>
                  <a:close/>
                  <a:moveTo>
                    <a:pt x="759" y="937"/>
                  </a:moveTo>
                  <a:lnTo>
                    <a:pt x="768" y="937"/>
                  </a:lnTo>
                  <a:lnTo>
                    <a:pt x="776" y="937"/>
                  </a:lnTo>
                  <a:lnTo>
                    <a:pt x="793" y="962"/>
                  </a:lnTo>
                  <a:lnTo>
                    <a:pt x="776" y="970"/>
                  </a:lnTo>
                  <a:lnTo>
                    <a:pt x="759" y="970"/>
                  </a:lnTo>
                  <a:lnTo>
                    <a:pt x="759" y="937"/>
                  </a:lnTo>
                  <a:close/>
                  <a:moveTo>
                    <a:pt x="776" y="937"/>
                  </a:moveTo>
                  <a:lnTo>
                    <a:pt x="776" y="928"/>
                  </a:lnTo>
                  <a:lnTo>
                    <a:pt x="810" y="937"/>
                  </a:lnTo>
                  <a:lnTo>
                    <a:pt x="802" y="953"/>
                  </a:lnTo>
                  <a:lnTo>
                    <a:pt x="793" y="962"/>
                  </a:lnTo>
                  <a:lnTo>
                    <a:pt x="776" y="937"/>
                  </a:lnTo>
                  <a:close/>
                  <a:moveTo>
                    <a:pt x="776" y="928"/>
                  </a:moveTo>
                  <a:lnTo>
                    <a:pt x="776" y="928"/>
                  </a:lnTo>
                  <a:lnTo>
                    <a:pt x="793" y="937"/>
                  </a:lnTo>
                  <a:lnTo>
                    <a:pt x="776" y="928"/>
                  </a:lnTo>
                  <a:close/>
                  <a:moveTo>
                    <a:pt x="776" y="928"/>
                  </a:moveTo>
                  <a:lnTo>
                    <a:pt x="776" y="928"/>
                  </a:lnTo>
                  <a:lnTo>
                    <a:pt x="810" y="937"/>
                  </a:lnTo>
                  <a:lnTo>
                    <a:pt x="776" y="928"/>
                  </a:lnTo>
                  <a:close/>
                  <a:moveTo>
                    <a:pt x="776" y="928"/>
                  </a:moveTo>
                  <a:lnTo>
                    <a:pt x="776" y="928"/>
                  </a:lnTo>
                  <a:lnTo>
                    <a:pt x="793" y="937"/>
                  </a:lnTo>
                  <a:lnTo>
                    <a:pt x="776" y="928"/>
                  </a:lnTo>
                  <a:close/>
                  <a:moveTo>
                    <a:pt x="776" y="928"/>
                  </a:moveTo>
                  <a:lnTo>
                    <a:pt x="776" y="920"/>
                  </a:lnTo>
                  <a:lnTo>
                    <a:pt x="785" y="920"/>
                  </a:lnTo>
                  <a:lnTo>
                    <a:pt x="810" y="937"/>
                  </a:lnTo>
                  <a:lnTo>
                    <a:pt x="776" y="928"/>
                  </a:lnTo>
                  <a:close/>
                  <a:moveTo>
                    <a:pt x="785" y="920"/>
                  </a:moveTo>
                  <a:lnTo>
                    <a:pt x="785" y="920"/>
                  </a:lnTo>
                  <a:lnTo>
                    <a:pt x="785" y="911"/>
                  </a:lnTo>
                  <a:lnTo>
                    <a:pt x="818" y="928"/>
                  </a:lnTo>
                  <a:lnTo>
                    <a:pt x="810" y="937"/>
                  </a:lnTo>
                  <a:lnTo>
                    <a:pt x="785" y="920"/>
                  </a:lnTo>
                  <a:close/>
                  <a:moveTo>
                    <a:pt x="785" y="911"/>
                  </a:moveTo>
                  <a:lnTo>
                    <a:pt x="802" y="886"/>
                  </a:lnTo>
                  <a:lnTo>
                    <a:pt x="810" y="869"/>
                  </a:lnTo>
                  <a:lnTo>
                    <a:pt x="835" y="894"/>
                  </a:lnTo>
                  <a:lnTo>
                    <a:pt x="827" y="911"/>
                  </a:lnTo>
                  <a:lnTo>
                    <a:pt x="818" y="928"/>
                  </a:lnTo>
                  <a:lnTo>
                    <a:pt x="785" y="911"/>
                  </a:lnTo>
                  <a:close/>
                  <a:moveTo>
                    <a:pt x="810" y="869"/>
                  </a:moveTo>
                  <a:lnTo>
                    <a:pt x="818" y="869"/>
                  </a:lnTo>
                  <a:lnTo>
                    <a:pt x="827" y="886"/>
                  </a:lnTo>
                  <a:lnTo>
                    <a:pt x="810" y="869"/>
                  </a:lnTo>
                  <a:close/>
                  <a:moveTo>
                    <a:pt x="818" y="869"/>
                  </a:moveTo>
                  <a:lnTo>
                    <a:pt x="818" y="869"/>
                  </a:lnTo>
                  <a:lnTo>
                    <a:pt x="844" y="894"/>
                  </a:lnTo>
                  <a:lnTo>
                    <a:pt x="835" y="894"/>
                  </a:lnTo>
                  <a:lnTo>
                    <a:pt x="818" y="869"/>
                  </a:lnTo>
                  <a:close/>
                  <a:moveTo>
                    <a:pt x="844" y="894"/>
                  </a:moveTo>
                  <a:lnTo>
                    <a:pt x="844" y="894"/>
                  </a:lnTo>
                  <a:lnTo>
                    <a:pt x="835" y="877"/>
                  </a:lnTo>
                  <a:lnTo>
                    <a:pt x="844" y="894"/>
                  </a:lnTo>
                  <a:close/>
                  <a:moveTo>
                    <a:pt x="818" y="869"/>
                  </a:moveTo>
                  <a:lnTo>
                    <a:pt x="835" y="861"/>
                  </a:lnTo>
                  <a:lnTo>
                    <a:pt x="844" y="852"/>
                  </a:lnTo>
                  <a:lnTo>
                    <a:pt x="869" y="869"/>
                  </a:lnTo>
                  <a:lnTo>
                    <a:pt x="861" y="886"/>
                  </a:lnTo>
                  <a:lnTo>
                    <a:pt x="844" y="894"/>
                  </a:lnTo>
                  <a:lnTo>
                    <a:pt x="818" y="869"/>
                  </a:lnTo>
                  <a:close/>
                  <a:moveTo>
                    <a:pt x="878" y="861"/>
                  </a:moveTo>
                  <a:lnTo>
                    <a:pt x="869" y="869"/>
                  </a:lnTo>
                  <a:lnTo>
                    <a:pt x="852" y="861"/>
                  </a:lnTo>
                  <a:lnTo>
                    <a:pt x="878" y="861"/>
                  </a:lnTo>
                  <a:close/>
                  <a:moveTo>
                    <a:pt x="835" y="861"/>
                  </a:moveTo>
                  <a:lnTo>
                    <a:pt x="844" y="844"/>
                  </a:lnTo>
                  <a:lnTo>
                    <a:pt x="861" y="835"/>
                  </a:lnTo>
                  <a:lnTo>
                    <a:pt x="869" y="869"/>
                  </a:lnTo>
                  <a:lnTo>
                    <a:pt x="869" y="861"/>
                  </a:lnTo>
                  <a:lnTo>
                    <a:pt x="878" y="861"/>
                  </a:lnTo>
                  <a:lnTo>
                    <a:pt x="835" y="861"/>
                  </a:lnTo>
                  <a:close/>
                  <a:moveTo>
                    <a:pt x="869" y="869"/>
                  </a:moveTo>
                  <a:lnTo>
                    <a:pt x="869" y="869"/>
                  </a:lnTo>
                  <a:lnTo>
                    <a:pt x="861" y="852"/>
                  </a:lnTo>
                  <a:lnTo>
                    <a:pt x="869" y="869"/>
                  </a:lnTo>
                  <a:close/>
                  <a:moveTo>
                    <a:pt x="861" y="835"/>
                  </a:moveTo>
                  <a:lnTo>
                    <a:pt x="861" y="835"/>
                  </a:lnTo>
                  <a:lnTo>
                    <a:pt x="886" y="861"/>
                  </a:lnTo>
                  <a:lnTo>
                    <a:pt x="878" y="869"/>
                  </a:lnTo>
                  <a:lnTo>
                    <a:pt x="869" y="869"/>
                  </a:lnTo>
                  <a:lnTo>
                    <a:pt x="861" y="835"/>
                  </a:lnTo>
                  <a:close/>
                  <a:moveTo>
                    <a:pt x="861" y="835"/>
                  </a:moveTo>
                  <a:lnTo>
                    <a:pt x="878" y="827"/>
                  </a:lnTo>
                  <a:lnTo>
                    <a:pt x="894" y="827"/>
                  </a:lnTo>
                  <a:lnTo>
                    <a:pt x="894" y="861"/>
                  </a:lnTo>
                  <a:lnTo>
                    <a:pt x="886" y="861"/>
                  </a:lnTo>
                  <a:lnTo>
                    <a:pt x="861" y="835"/>
                  </a:lnTo>
                  <a:close/>
                  <a:moveTo>
                    <a:pt x="894" y="827"/>
                  </a:moveTo>
                  <a:lnTo>
                    <a:pt x="894" y="827"/>
                  </a:lnTo>
                  <a:lnTo>
                    <a:pt x="894" y="861"/>
                  </a:lnTo>
                  <a:lnTo>
                    <a:pt x="894" y="827"/>
                  </a:lnTo>
                  <a:close/>
                  <a:moveTo>
                    <a:pt x="894" y="861"/>
                  </a:moveTo>
                  <a:lnTo>
                    <a:pt x="894" y="861"/>
                  </a:lnTo>
                  <a:lnTo>
                    <a:pt x="894" y="844"/>
                  </a:lnTo>
                  <a:lnTo>
                    <a:pt x="894" y="861"/>
                  </a:lnTo>
                  <a:close/>
                  <a:moveTo>
                    <a:pt x="894" y="827"/>
                  </a:moveTo>
                  <a:lnTo>
                    <a:pt x="894" y="827"/>
                  </a:lnTo>
                  <a:lnTo>
                    <a:pt x="894" y="818"/>
                  </a:lnTo>
                  <a:lnTo>
                    <a:pt x="920" y="844"/>
                  </a:lnTo>
                  <a:lnTo>
                    <a:pt x="903" y="852"/>
                  </a:lnTo>
                  <a:lnTo>
                    <a:pt x="894" y="861"/>
                  </a:lnTo>
                  <a:lnTo>
                    <a:pt x="894" y="827"/>
                  </a:lnTo>
                  <a:close/>
                  <a:moveTo>
                    <a:pt x="894" y="818"/>
                  </a:moveTo>
                  <a:lnTo>
                    <a:pt x="894" y="818"/>
                  </a:lnTo>
                  <a:lnTo>
                    <a:pt x="903" y="835"/>
                  </a:lnTo>
                  <a:lnTo>
                    <a:pt x="894" y="818"/>
                  </a:lnTo>
                  <a:close/>
                  <a:moveTo>
                    <a:pt x="894" y="818"/>
                  </a:moveTo>
                  <a:lnTo>
                    <a:pt x="894" y="818"/>
                  </a:lnTo>
                  <a:lnTo>
                    <a:pt x="928" y="827"/>
                  </a:lnTo>
                  <a:lnTo>
                    <a:pt x="928" y="835"/>
                  </a:lnTo>
                  <a:lnTo>
                    <a:pt x="920" y="844"/>
                  </a:lnTo>
                  <a:lnTo>
                    <a:pt x="894" y="818"/>
                  </a:lnTo>
                  <a:close/>
                  <a:moveTo>
                    <a:pt x="928" y="818"/>
                  </a:moveTo>
                  <a:lnTo>
                    <a:pt x="928" y="827"/>
                  </a:lnTo>
                  <a:lnTo>
                    <a:pt x="911" y="818"/>
                  </a:lnTo>
                  <a:lnTo>
                    <a:pt x="928" y="818"/>
                  </a:lnTo>
                  <a:close/>
                  <a:moveTo>
                    <a:pt x="894" y="818"/>
                  </a:moveTo>
                  <a:lnTo>
                    <a:pt x="894" y="818"/>
                  </a:lnTo>
                  <a:lnTo>
                    <a:pt x="928" y="818"/>
                  </a:lnTo>
                  <a:lnTo>
                    <a:pt x="894" y="818"/>
                  </a:lnTo>
                  <a:close/>
                  <a:moveTo>
                    <a:pt x="894" y="818"/>
                  </a:moveTo>
                  <a:lnTo>
                    <a:pt x="894" y="818"/>
                  </a:lnTo>
                  <a:lnTo>
                    <a:pt x="928" y="818"/>
                  </a:lnTo>
                  <a:lnTo>
                    <a:pt x="894" y="818"/>
                  </a:lnTo>
                  <a:close/>
                  <a:moveTo>
                    <a:pt x="894" y="818"/>
                  </a:moveTo>
                  <a:lnTo>
                    <a:pt x="894" y="810"/>
                  </a:lnTo>
                  <a:lnTo>
                    <a:pt x="894" y="802"/>
                  </a:lnTo>
                  <a:lnTo>
                    <a:pt x="928" y="793"/>
                  </a:lnTo>
                  <a:lnTo>
                    <a:pt x="928" y="810"/>
                  </a:lnTo>
                  <a:lnTo>
                    <a:pt x="928" y="818"/>
                  </a:lnTo>
                  <a:lnTo>
                    <a:pt x="894" y="818"/>
                  </a:lnTo>
                  <a:close/>
                  <a:moveTo>
                    <a:pt x="894" y="802"/>
                  </a:moveTo>
                  <a:lnTo>
                    <a:pt x="894" y="802"/>
                  </a:lnTo>
                  <a:lnTo>
                    <a:pt x="911" y="793"/>
                  </a:lnTo>
                  <a:lnTo>
                    <a:pt x="894" y="802"/>
                  </a:lnTo>
                  <a:close/>
                  <a:moveTo>
                    <a:pt x="894" y="802"/>
                  </a:moveTo>
                  <a:lnTo>
                    <a:pt x="894" y="793"/>
                  </a:lnTo>
                  <a:lnTo>
                    <a:pt x="928" y="785"/>
                  </a:lnTo>
                  <a:lnTo>
                    <a:pt x="928" y="793"/>
                  </a:lnTo>
                  <a:lnTo>
                    <a:pt x="894" y="802"/>
                  </a:lnTo>
                  <a:close/>
                  <a:moveTo>
                    <a:pt x="894" y="793"/>
                  </a:moveTo>
                  <a:lnTo>
                    <a:pt x="886" y="776"/>
                  </a:lnTo>
                  <a:lnTo>
                    <a:pt x="886" y="759"/>
                  </a:lnTo>
                  <a:lnTo>
                    <a:pt x="911" y="743"/>
                  </a:lnTo>
                  <a:lnTo>
                    <a:pt x="920" y="768"/>
                  </a:lnTo>
                  <a:lnTo>
                    <a:pt x="928" y="785"/>
                  </a:lnTo>
                  <a:lnTo>
                    <a:pt x="894" y="793"/>
                  </a:lnTo>
                  <a:close/>
                  <a:moveTo>
                    <a:pt x="886" y="759"/>
                  </a:moveTo>
                  <a:lnTo>
                    <a:pt x="878" y="751"/>
                  </a:lnTo>
                  <a:lnTo>
                    <a:pt x="894" y="751"/>
                  </a:lnTo>
                  <a:lnTo>
                    <a:pt x="886" y="759"/>
                  </a:lnTo>
                  <a:close/>
                  <a:moveTo>
                    <a:pt x="878" y="751"/>
                  </a:moveTo>
                  <a:lnTo>
                    <a:pt x="878" y="751"/>
                  </a:lnTo>
                  <a:lnTo>
                    <a:pt x="920" y="751"/>
                  </a:lnTo>
                  <a:lnTo>
                    <a:pt x="878" y="751"/>
                  </a:lnTo>
                  <a:close/>
                  <a:moveTo>
                    <a:pt x="920" y="751"/>
                  </a:moveTo>
                  <a:lnTo>
                    <a:pt x="920" y="751"/>
                  </a:lnTo>
                  <a:lnTo>
                    <a:pt x="894" y="751"/>
                  </a:lnTo>
                  <a:lnTo>
                    <a:pt x="920" y="751"/>
                  </a:lnTo>
                  <a:close/>
                  <a:moveTo>
                    <a:pt x="878" y="751"/>
                  </a:moveTo>
                  <a:lnTo>
                    <a:pt x="878" y="751"/>
                  </a:lnTo>
                  <a:lnTo>
                    <a:pt x="911" y="743"/>
                  </a:lnTo>
                  <a:lnTo>
                    <a:pt x="920" y="751"/>
                  </a:lnTo>
                  <a:lnTo>
                    <a:pt x="878" y="751"/>
                  </a:lnTo>
                  <a:close/>
                  <a:moveTo>
                    <a:pt x="878" y="751"/>
                  </a:moveTo>
                  <a:lnTo>
                    <a:pt x="878" y="734"/>
                  </a:lnTo>
                  <a:lnTo>
                    <a:pt x="878" y="726"/>
                  </a:lnTo>
                  <a:lnTo>
                    <a:pt x="911" y="726"/>
                  </a:lnTo>
                  <a:lnTo>
                    <a:pt x="911" y="734"/>
                  </a:lnTo>
                  <a:lnTo>
                    <a:pt x="911" y="743"/>
                  </a:lnTo>
                  <a:lnTo>
                    <a:pt x="878" y="751"/>
                  </a:lnTo>
                  <a:close/>
                  <a:moveTo>
                    <a:pt x="878" y="726"/>
                  </a:moveTo>
                  <a:lnTo>
                    <a:pt x="878" y="726"/>
                  </a:lnTo>
                  <a:lnTo>
                    <a:pt x="911" y="726"/>
                  </a:lnTo>
                  <a:lnTo>
                    <a:pt x="878" y="726"/>
                  </a:lnTo>
                  <a:close/>
                  <a:moveTo>
                    <a:pt x="911" y="726"/>
                  </a:moveTo>
                  <a:lnTo>
                    <a:pt x="911" y="726"/>
                  </a:lnTo>
                  <a:lnTo>
                    <a:pt x="894" y="726"/>
                  </a:lnTo>
                  <a:lnTo>
                    <a:pt x="911" y="726"/>
                  </a:lnTo>
                  <a:close/>
                  <a:moveTo>
                    <a:pt x="878" y="726"/>
                  </a:moveTo>
                  <a:lnTo>
                    <a:pt x="869" y="726"/>
                  </a:lnTo>
                  <a:lnTo>
                    <a:pt x="869" y="717"/>
                  </a:lnTo>
                  <a:lnTo>
                    <a:pt x="903" y="709"/>
                  </a:lnTo>
                  <a:lnTo>
                    <a:pt x="911" y="717"/>
                  </a:lnTo>
                  <a:lnTo>
                    <a:pt x="911" y="726"/>
                  </a:lnTo>
                  <a:lnTo>
                    <a:pt x="878" y="726"/>
                  </a:lnTo>
                  <a:close/>
                  <a:moveTo>
                    <a:pt x="869" y="717"/>
                  </a:moveTo>
                  <a:lnTo>
                    <a:pt x="869" y="717"/>
                  </a:lnTo>
                  <a:lnTo>
                    <a:pt x="886" y="709"/>
                  </a:lnTo>
                  <a:lnTo>
                    <a:pt x="869" y="717"/>
                  </a:lnTo>
                  <a:close/>
                  <a:moveTo>
                    <a:pt x="869" y="717"/>
                  </a:moveTo>
                  <a:lnTo>
                    <a:pt x="869" y="709"/>
                  </a:lnTo>
                  <a:lnTo>
                    <a:pt x="869" y="700"/>
                  </a:lnTo>
                  <a:lnTo>
                    <a:pt x="903" y="700"/>
                  </a:lnTo>
                  <a:lnTo>
                    <a:pt x="903" y="709"/>
                  </a:lnTo>
                  <a:lnTo>
                    <a:pt x="869" y="717"/>
                  </a:lnTo>
                  <a:close/>
                  <a:moveTo>
                    <a:pt x="903" y="692"/>
                  </a:moveTo>
                  <a:lnTo>
                    <a:pt x="903" y="700"/>
                  </a:lnTo>
                  <a:lnTo>
                    <a:pt x="886" y="700"/>
                  </a:lnTo>
                  <a:lnTo>
                    <a:pt x="903" y="692"/>
                  </a:lnTo>
                  <a:close/>
                  <a:moveTo>
                    <a:pt x="869" y="709"/>
                  </a:moveTo>
                  <a:lnTo>
                    <a:pt x="861" y="683"/>
                  </a:lnTo>
                  <a:lnTo>
                    <a:pt x="894" y="675"/>
                  </a:lnTo>
                  <a:lnTo>
                    <a:pt x="903" y="692"/>
                  </a:lnTo>
                  <a:lnTo>
                    <a:pt x="869" y="709"/>
                  </a:lnTo>
                  <a:close/>
                  <a:moveTo>
                    <a:pt x="861" y="683"/>
                  </a:moveTo>
                  <a:lnTo>
                    <a:pt x="861" y="675"/>
                  </a:lnTo>
                  <a:lnTo>
                    <a:pt x="878" y="675"/>
                  </a:lnTo>
                  <a:lnTo>
                    <a:pt x="861" y="683"/>
                  </a:lnTo>
                  <a:close/>
                  <a:moveTo>
                    <a:pt x="861" y="675"/>
                  </a:moveTo>
                  <a:lnTo>
                    <a:pt x="861" y="675"/>
                  </a:lnTo>
                  <a:lnTo>
                    <a:pt x="894" y="675"/>
                  </a:lnTo>
                  <a:lnTo>
                    <a:pt x="861" y="675"/>
                  </a:lnTo>
                  <a:close/>
                  <a:moveTo>
                    <a:pt x="861" y="675"/>
                  </a:moveTo>
                  <a:lnTo>
                    <a:pt x="861" y="667"/>
                  </a:lnTo>
                  <a:lnTo>
                    <a:pt x="894" y="667"/>
                  </a:lnTo>
                  <a:lnTo>
                    <a:pt x="894" y="675"/>
                  </a:lnTo>
                  <a:lnTo>
                    <a:pt x="861" y="675"/>
                  </a:lnTo>
                  <a:close/>
                  <a:moveTo>
                    <a:pt x="861" y="667"/>
                  </a:moveTo>
                  <a:lnTo>
                    <a:pt x="861" y="667"/>
                  </a:lnTo>
                  <a:lnTo>
                    <a:pt x="894" y="667"/>
                  </a:lnTo>
                  <a:lnTo>
                    <a:pt x="861" y="667"/>
                  </a:lnTo>
                  <a:close/>
                  <a:moveTo>
                    <a:pt x="861" y="667"/>
                  </a:moveTo>
                  <a:lnTo>
                    <a:pt x="861" y="658"/>
                  </a:lnTo>
                  <a:lnTo>
                    <a:pt x="894" y="658"/>
                  </a:lnTo>
                  <a:lnTo>
                    <a:pt x="894" y="667"/>
                  </a:lnTo>
                  <a:lnTo>
                    <a:pt x="861" y="667"/>
                  </a:lnTo>
                  <a:close/>
                  <a:moveTo>
                    <a:pt x="861" y="658"/>
                  </a:moveTo>
                  <a:lnTo>
                    <a:pt x="861" y="650"/>
                  </a:lnTo>
                  <a:lnTo>
                    <a:pt x="894" y="650"/>
                  </a:lnTo>
                  <a:lnTo>
                    <a:pt x="894" y="658"/>
                  </a:lnTo>
                  <a:lnTo>
                    <a:pt x="861" y="658"/>
                  </a:lnTo>
                  <a:close/>
                  <a:moveTo>
                    <a:pt x="861" y="650"/>
                  </a:moveTo>
                  <a:lnTo>
                    <a:pt x="861" y="633"/>
                  </a:lnTo>
                  <a:lnTo>
                    <a:pt x="869" y="616"/>
                  </a:lnTo>
                  <a:lnTo>
                    <a:pt x="894" y="633"/>
                  </a:lnTo>
                  <a:lnTo>
                    <a:pt x="894" y="641"/>
                  </a:lnTo>
                  <a:lnTo>
                    <a:pt x="894" y="650"/>
                  </a:lnTo>
                  <a:lnTo>
                    <a:pt x="861" y="650"/>
                  </a:lnTo>
                  <a:close/>
                  <a:moveTo>
                    <a:pt x="903" y="633"/>
                  </a:moveTo>
                  <a:lnTo>
                    <a:pt x="894" y="633"/>
                  </a:lnTo>
                  <a:lnTo>
                    <a:pt x="886" y="624"/>
                  </a:lnTo>
                  <a:lnTo>
                    <a:pt x="903" y="633"/>
                  </a:lnTo>
                  <a:close/>
                  <a:moveTo>
                    <a:pt x="869" y="624"/>
                  </a:moveTo>
                  <a:lnTo>
                    <a:pt x="869" y="608"/>
                  </a:lnTo>
                  <a:lnTo>
                    <a:pt x="903" y="624"/>
                  </a:lnTo>
                  <a:lnTo>
                    <a:pt x="903" y="633"/>
                  </a:lnTo>
                  <a:lnTo>
                    <a:pt x="869" y="624"/>
                  </a:lnTo>
                  <a:close/>
                  <a:moveTo>
                    <a:pt x="869" y="608"/>
                  </a:moveTo>
                  <a:lnTo>
                    <a:pt x="869" y="608"/>
                  </a:lnTo>
                  <a:lnTo>
                    <a:pt x="878" y="599"/>
                  </a:lnTo>
                  <a:lnTo>
                    <a:pt x="886" y="616"/>
                  </a:lnTo>
                  <a:lnTo>
                    <a:pt x="869" y="608"/>
                  </a:lnTo>
                  <a:close/>
                  <a:moveTo>
                    <a:pt x="878" y="599"/>
                  </a:moveTo>
                  <a:lnTo>
                    <a:pt x="886" y="599"/>
                  </a:lnTo>
                  <a:lnTo>
                    <a:pt x="903" y="624"/>
                  </a:lnTo>
                  <a:lnTo>
                    <a:pt x="894" y="633"/>
                  </a:lnTo>
                  <a:lnTo>
                    <a:pt x="878" y="599"/>
                  </a:lnTo>
                  <a:close/>
                  <a:moveTo>
                    <a:pt x="886" y="599"/>
                  </a:moveTo>
                  <a:lnTo>
                    <a:pt x="894" y="591"/>
                  </a:lnTo>
                  <a:lnTo>
                    <a:pt x="903" y="624"/>
                  </a:lnTo>
                  <a:lnTo>
                    <a:pt x="886" y="599"/>
                  </a:lnTo>
                  <a:close/>
                  <a:moveTo>
                    <a:pt x="920" y="608"/>
                  </a:moveTo>
                  <a:lnTo>
                    <a:pt x="920" y="624"/>
                  </a:lnTo>
                  <a:lnTo>
                    <a:pt x="903" y="624"/>
                  </a:lnTo>
                  <a:lnTo>
                    <a:pt x="894" y="608"/>
                  </a:lnTo>
                  <a:lnTo>
                    <a:pt x="920" y="608"/>
                  </a:lnTo>
                  <a:close/>
                  <a:moveTo>
                    <a:pt x="878" y="608"/>
                  </a:moveTo>
                  <a:lnTo>
                    <a:pt x="878" y="608"/>
                  </a:lnTo>
                  <a:lnTo>
                    <a:pt x="920" y="608"/>
                  </a:lnTo>
                  <a:lnTo>
                    <a:pt x="878" y="608"/>
                  </a:lnTo>
                  <a:close/>
                  <a:moveTo>
                    <a:pt x="878" y="608"/>
                  </a:moveTo>
                  <a:lnTo>
                    <a:pt x="878" y="599"/>
                  </a:lnTo>
                  <a:lnTo>
                    <a:pt x="920" y="599"/>
                  </a:lnTo>
                  <a:lnTo>
                    <a:pt x="920" y="608"/>
                  </a:lnTo>
                  <a:lnTo>
                    <a:pt x="878" y="608"/>
                  </a:lnTo>
                  <a:close/>
                  <a:moveTo>
                    <a:pt x="878" y="599"/>
                  </a:moveTo>
                  <a:lnTo>
                    <a:pt x="878" y="582"/>
                  </a:lnTo>
                  <a:lnTo>
                    <a:pt x="894" y="582"/>
                  </a:lnTo>
                  <a:lnTo>
                    <a:pt x="894" y="599"/>
                  </a:lnTo>
                  <a:lnTo>
                    <a:pt x="878" y="599"/>
                  </a:lnTo>
                  <a:close/>
                  <a:moveTo>
                    <a:pt x="894" y="582"/>
                  </a:moveTo>
                  <a:lnTo>
                    <a:pt x="903" y="582"/>
                  </a:lnTo>
                  <a:lnTo>
                    <a:pt x="903" y="624"/>
                  </a:lnTo>
                  <a:lnTo>
                    <a:pt x="894" y="624"/>
                  </a:lnTo>
                  <a:lnTo>
                    <a:pt x="894" y="582"/>
                  </a:lnTo>
                  <a:close/>
                  <a:moveTo>
                    <a:pt x="920" y="608"/>
                  </a:moveTo>
                  <a:lnTo>
                    <a:pt x="911" y="624"/>
                  </a:lnTo>
                  <a:lnTo>
                    <a:pt x="903" y="624"/>
                  </a:lnTo>
                  <a:lnTo>
                    <a:pt x="903" y="599"/>
                  </a:lnTo>
                  <a:lnTo>
                    <a:pt x="920" y="608"/>
                  </a:lnTo>
                  <a:close/>
                  <a:moveTo>
                    <a:pt x="886" y="599"/>
                  </a:moveTo>
                  <a:lnTo>
                    <a:pt x="886" y="591"/>
                  </a:lnTo>
                  <a:lnTo>
                    <a:pt x="920" y="599"/>
                  </a:lnTo>
                  <a:lnTo>
                    <a:pt x="920" y="608"/>
                  </a:lnTo>
                  <a:lnTo>
                    <a:pt x="886" y="599"/>
                  </a:lnTo>
                  <a:close/>
                  <a:moveTo>
                    <a:pt x="920" y="599"/>
                  </a:moveTo>
                  <a:lnTo>
                    <a:pt x="920" y="599"/>
                  </a:lnTo>
                  <a:lnTo>
                    <a:pt x="903" y="591"/>
                  </a:lnTo>
                  <a:lnTo>
                    <a:pt x="920" y="599"/>
                  </a:lnTo>
                  <a:close/>
                  <a:moveTo>
                    <a:pt x="886" y="591"/>
                  </a:moveTo>
                  <a:lnTo>
                    <a:pt x="894" y="582"/>
                  </a:lnTo>
                  <a:lnTo>
                    <a:pt x="894" y="574"/>
                  </a:lnTo>
                  <a:lnTo>
                    <a:pt x="920" y="599"/>
                  </a:lnTo>
                  <a:lnTo>
                    <a:pt x="886" y="591"/>
                  </a:lnTo>
                  <a:close/>
                  <a:moveTo>
                    <a:pt x="894" y="574"/>
                  </a:moveTo>
                  <a:lnTo>
                    <a:pt x="903" y="565"/>
                  </a:lnTo>
                  <a:lnTo>
                    <a:pt x="911" y="565"/>
                  </a:lnTo>
                  <a:lnTo>
                    <a:pt x="911" y="591"/>
                  </a:lnTo>
                  <a:lnTo>
                    <a:pt x="894" y="574"/>
                  </a:lnTo>
                  <a:close/>
                  <a:moveTo>
                    <a:pt x="911" y="565"/>
                  </a:moveTo>
                  <a:lnTo>
                    <a:pt x="937" y="574"/>
                  </a:lnTo>
                  <a:lnTo>
                    <a:pt x="945" y="591"/>
                  </a:lnTo>
                  <a:lnTo>
                    <a:pt x="911" y="599"/>
                  </a:lnTo>
                  <a:lnTo>
                    <a:pt x="911" y="608"/>
                  </a:lnTo>
                  <a:lnTo>
                    <a:pt x="911" y="565"/>
                  </a:lnTo>
                  <a:close/>
                  <a:moveTo>
                    <a:pt x="911" y="599"/>
                  </a:moveTo>
                  <a:lnTo>
                    <a:pt x="911" y="599"/>
                  </a:lnTo>
                  <a:lnTo>
                    <a:pt x="928" y="591"/>
                  </a:lnTo>
                  <a:lnTo>
                    <a:pt x="911" y="599"/>
                  </a:lnTo>
                  <a:close/>
                  <a:moveTo>
                    <a:pt x="945" y="591"/>
                  </a:moveTo>
                  <a:lnTo>
                    <a:pt x="937" y="582"/>
                  </a:lnTo>
                  <a:lnTo>
                    <a:pt x="928" y="616"/>
                  </a:lnTo>
                  <a:lnTo>
                    <a:pt x="911" y="608"/>
                  </a:lnTo>
                  <a:lnTo>
                    <a:pt x="911" y="599"/>
                  </a:lnTo>
                  <a:lnTo>
                    <a:pt x="945" y="591"/>
                  </a:lnTo>
                  <a:close/>
                  <a:moveTo>
                    <a:pt x="937" y="582"/>
                  </a:moveTo>
                  <a:lnTo>
                    <a:pt x="937" y="582"/>
                  </a:lnTo>
                  <a:lnTo>
                    <a:pt x="928" y="599"/>
                  </a:lnTo>
                  <a:lnTo>
                    <a:pt x="937" y="582"/>
                  </a:lnTo>
                  <a:close/>
                  <a:moveTo>
                    <a:pt x="937" y="582"/>
                  </a:moveTo>
                  <a:lnTo>
                    <a:pt x="945" y="582"/>
                  </a:lnTo>
                  <a:lnTo>
                    <a:pt x="928" y="616"/>
                  </a:lnTo>
                  <a:lnTo>
                    <a:pt x="920" y="616"/>
                  </a:lnTo>
                  <a:lnTo>
                    <a:pt x="937" y="582"/>
                  </a:lnTo>
                  <a:close/>
                  <a:moveTo>
                    <a:pt x="945" y="582"/>
                  </a:moveTo>
                  <a:lnTo>
                    <a:pt x="945" y="582"/>
                  </a:lnTo>
                  <a:lnTo>
                    <a:pt x="937" y="599"/>
                  </a:lnTo>
                  <a:lnTo>
                    <a:pt x="945" y="582"/>
                  </a:lnTo>
                  <a:close/>
                  <a:moveTo>
                    <a:pt x="945" y="582"/>
                  </a:moveTo>
                  <a:lnTo>
                    <a:pt x="953" y="582"/>
                  </a:lnTo>
                  <a:lnTo>
                    <a:pt x="962" y="591"/>
                  </a:lnTo>
                  <a:lnTo>
                    <a:pt x="937" y="616"/>
                  </a:lnTo>
                  <a:lnTo>
                    <a:pt x="928" y="616"/>
                  </a:lnTo>
                  <a:lnTo>
                    <a:pt x="945" y="582"/>
                  </a:lnTo>
                  <a:close/>
                  <a:moveTo>
                    <a:pt x="962" y="591"/>
                  </a:moveTo>
                  <a:lnTo>
                    <a:pt x="962" y="591"/>
                  </a:lnTo>
                  <a:lnTo>
                    <a:pt x="937" y="616"/>
                  </a:lnTo>
                  <a:lnTo>
                    <a:pt x="962" y="591"/>
                  </a:lnTo>
                  <a:close/>
                  <a:moveTo>
                    <a:pt x="937" y="616"/>
                  </a:moveTo>
                  <a:lnTo>
                    <a:pt x="937" y="616"/>
                  </a:lnTo>
                  <a:lnTo>
                    <a:pt x="953" y="608"/>
                  </a:lnTo>
                  <a:lnTo>
                    <a:pt x="937" y="616"/>
                  </a:lnTo>
                  <a:close/>
                  <a:moveTo>
                    <a:pt x="962" y="591"/>
                  </a:moveTo>
                  <a:lnTo>
                    <a:pt x="1004" y="608"/>
                  </a:lnTo>
                  <a:lnTo>
                    <a:pt x="1046" y="608"/>
                  </a:lnTo>
                  <a:lnTo>
                    <a:pt x="1046" y="641"/>
                  </a:lnTo>
                  <a:lnTo>
                    <a:pt x="1021" y="641"/>
                  </a:lnTo>
                  <a:lnTo>
                    <a:pt x="987" y="641"/>
                  </a:lnTo>
                  <a:lnTo>
                    <a:pt x="962" y="633"/>
                  </a:lnTo>
                  <a:lnTo>
                    <a:pt x="937" y="616"/>
                  </a:lnTo>
                  <a:lnTo>
                    <a:pt x="962" y="591"/>
                  </a:lnTo>
                  <a:close/>
                  <a:moveTo>
                    <a:pt x="1046" y="608"/>
                  </a:moveTo>
                  <a:lnTo>
                    <a:pt x="1063" y="608"/>
                  </a:lnTo>
                  <a:lnTo>
                    <a:pt x="1071" y="608"/>
                  </a:lnTo>
                  <a:lnTo>
                    <a:pt x="1071" y="641"/>
                  </a:lnTo>
                  <a:lnTo>
                    <a:pt x="1063" y="641"/>
                  </a:lnTo>
                  <a:lnTo>
                    <a:pt x="1046" y="641"/>
                  </a:lnTo>
                  <a:lnTo>
                    <a:pt x="1046" y="608"/>
                  </a:lnTo>
                  <a:close/>
                  <a:moveTo>
                    <a:pt x="1071" y="608"/>
                  </a:moveTo>
                  <a:lnTo>
                    <a:pt x="1105" y="608"/>
                  </a:lnTo>
                  <a:lnTo>
                    <a:pt x="1139" y="616"/>
                  </a:lnTo>
                  <a:lnTo>
                    <a:pt x="1114" y="641"/>
                  </a:lnTo>
                  <a:lnTo>
                    <a:pt x="1097" y="641"/>
                  </a:lnTo>
                  <a:lnTo>
                    <a:pt x="1071" y="641"/>
                  </a:lnTo>
                  <a:lnTo>
                    <a:pt x="1071" y="608"/>
                  </a:lnTo>
                  <a:close/>
                  <a:moveTo>
                    <a:pt x="1114" y="650"/>
                  </a:moveTo>
                  <a:lnTo>
                    <a:pt x="1114" y="641"/>
                  </a:lnTo>
                  <a:lnTo>
                    <a:pt x="1122" y="633"/>
                  </a:lnTo>
                  <a:lnTo>
                    <a:pt x="1114" y="650"/>
                  </a:lnTo>
                  <a:close/>
                  <a:moveTo>
                    <a:pt x="1131" y="616"/>
                  </a:moveTo>
                  <a:lnTo>
                    <a:pt x="1147" y="624"/>
                  </a:lnTo>
                  <a:lnTo>
                    <a:pt x="1156" y="633"/>
                  </a:lnTo>
                  <a:lnTo>
                    <a:pt x="1156" y="667"/>
                  </a:lnTo>
                  <a:lnTo>
                    <a:pt x="1139" y="658"/>
                  </a:lnTo>
                  <a:lnTo>
                    <a:pt x="1114" y="650"/>
                  </a:lnTo>
                  <a:lnTo>
                    <a:pt x="1131" y="616"/>
                  </a:lnTo>
                  <a:close/>
                  <a:moveTo>
                    <a:pt x="1156" y="633"/>
                  </a:moveTo>
                  <a:lnTo>
                    <a:pt x="1173" y="633"/>
                  </a:lnTo>
                  <a:lnTo>
                    <a:pt x="1156" y="650"/>
                  </a:lnTo>
                  <a:lnTo>
                    <a:pt x="1156" y="633"/>
                  </a:lnTo>
                  <a:close/>
                  <a:moveTo>
                    <a:pt x="1173" y="633"/>
                  </a:moveTo>
                  <a:lnTo>
                    <a:pt x="1173" y="633"/>
                  </a:lnTo>
                  <a:lnTo>
                    <a:pt x="1147" y="667"/>
                  </a:lnTo>
                  <a:lnTo>
                    <a:pt x="1173" y="633"/>
                  </a:lnTo>
                  <a:close/>
                  <a:moveTo>
                    <a:pt x="1173" y="633"/>
                  </a:moveTo>
                  <a:lnTo>
                    <a:pt x="1173" y="633"/>
                  </a:lnTo>
                  <a:lnTo>
                    <a:pt x="1173" y="641"/>
                  </a:lnTo>
                  <a:lnTo>
                    <a:pt x="1156" y="667"/>
                  </a:lnTo>
                  <a:lnTo>
                    <a:pt x="1147" y="667"/>
                  </a:lnTo>
                  <a:lnTo>
                    <a:pt x="1173" y="633"/>
                  </a:lnTo>
                  <a:close/>
                  <a:moveTo>
                    <a:pt x="1173" y="641"/>
                  </a:moveTo>
                  <a:lnTo>
                    <a:pt x="1198" y="650"/>
                  </a:lnTo>
                  <a:lnTo>
                    <a:pt x="1215" y="658"/>
                  </a:lnTo>
                  <a:lnTo>
                    <a:pt x="1223" y="675"/>
                  </a:lnTo>
                  <a:lnTo>
                    <a:pt x="1232" y="700"/>
                  </a:lnTo>
                  <a:lnTo>
                    <a:pt x="1198" y="700"/>
                  </a:lnTo>
                  <a:lnTo>
                    <a:pt x="1181" y="683"/>
                  </a:lnTo>
                  <a:lnTo>
                    <a:pt x="1156" y="667"/>
                  </a:lnTo>
                  <a:lnTo>
                    <a:pt x="1173" y="641"/>
                  </a:lnTo>
                  <a:close/>
                  <a:moveTo>
                    <a:pt x="1232" y="700"/>
                  </a:moveTo>
                  <a:lnTo>
                    <a:pt x="1240" y="717"/>
                  </a:lnTo>
                  <a:lnTo>
                    <a:pt x="1265" y="734"/>
                  </a:lnTo>
                  <a:lnTo>
                    <a:pt x="1240" y="759"/>
                  </a:lnTo>
                  <a:lnTo>
                    <a:pt x="1215" y="734"/>
                  </a:lnTo>
                  <a:lnTo>
                    <a:pt x="1198" y="700"/>
                  </a:lnTo>
                  <a:lnTo>
                    <a:pt x="1232" y="700"/>
                  </a:lnTo>
                  <a:close/>
                  <a:moveTo>
                    <a:pt x="1240" y="759"/>
                  </a:moveTo>
                  <a:lnTo>
                    <a:pt x="1240" y="759"/>
                  </a:lnTo>
                  <a:lnTo>
                    <a:pt x="1249" y="743"/>
                  </a:lnTo>
                  <a:lnTo>
                    <a:pt x="1240" y="759"/>
                  </a:lnTo>
                  <a:close/>
                  <a:moveTo>
                    <a:pt x="1265" y="734"/>
                  </a:moveTo>
                  <a:lnTo>
                    <a:pt x="1291" y="759"/>
                  </a:lnTo>
                  <a:lnTo>
                    <a:pt x="1308" y="793"/>
                  </a:lnTo>
                  <a:lnTo>
                    <a:pt x="1274" y="793"/>
                  </a:lnTo>
                  <a:lnTo>
                    <a:pt x="1257" y="776"/>
                  </a:lnTo>
                  <a:lnTo>
                    <a:pt x="1240" y="759"/>
                  </a:lnTo>
                  <a:lnTo>
                    <a:pt x="1265" y="734"/>
                  </a:lnTo>
                  <a:close/>
                  <a:moveTo>
                    <a:pt x="1308" y="793"/>
                  </a:moveTo>
                  <a:lnTo>
                    <a:pt x="1308" y="818"/>
                  </a:lnTo>
                  <a:lnTo>
                    <a:pt x="1308" y="852"/>
                  </a:lnTo>
                  <a:lnTo>
                    <a:pt x="1274" y="852"/>
                  </a:lnTo>
                  <a:lnTo>
                    <a:pt x="1274" y="818"/>
                  </a:lnTo>
                  <a:lnTo>
                    <a:pt x="1274" y="793"/>
                  </a:lnTo>
                  <a:lnTo>
                    <a:pt x="1308" y="793"/>
                  </a:lnTo>
                  <a:close/>
                  <a:moveTo>
                    <a:pt x="1308" y="852"/>
                  </a:moveTo>
                  <a:lnTo>
                    <a:pt x="1316" y="877"/>
                  </a:lnTo>
                  <a:lnTo>
                    <a:pt x="1316" y="911"/>
                  </a:lnTo>
                  <a:lnTo>
                    <a:pt x="1282" y="911"/>
                  </a:lnTo>
                  <a:lnTo>
                    <a:pt x="1274" y="886"/>
                  </a:lnTo>
                  <a:lnTo>
                    <a:pt x="1274" y="852"/>
                  </a:lnTo>
                  <a:lnTo>
                    <a:pt x="1308" y="852"/>
                  </a:lnTo>
                  <a:close/>
                  <a:moveTo>
                    <a:pt x="1316" y="911"/>
                  </a:moveTo>
                  <a:lnTo>
                    <a:pt x="1316" y="1012"/>
                  </a:lnTo>
                  <a:lnTo>
                    <a:pt x="1282" y="1012"/>
                  </a:lnTo>
                  <a:lnTo>
                    <a:pt x="1282" y="911"/>
                  </a:lnTo>
                  <a:lnTo>
                    <a:pt x="1316" y="911"/>
                  </a:lnTo>
                  <a:close/>
                  <a:moveTo>
                    <a:pt x="1316" y="1012"/>
                  </a:moveTo>
                  <a:lnTo>
                    <a:pt x="1316" y="1012"/>
                  </a:lnTo>
                  <a:lnTo>
                    <a:pt x="1282" y="1012"/>
                  </a:lnTo>
                  <a:lnTo>
                    <a:pt x="1316" y="1012"/>
                  </a:lnTo>
                  <a:close/>
                  <a:moveTo>
                    <a:pt x="1282" y="1012"/>
                  </a:moveTo>
                  <a:lnTo>
                    <a:pt x="1282" y="1012"/>
                  </a:lnTo>
                  <a:lnTo>
                    <a:pt x="1299" y="1012"/>
                  </a:lnTo>
                  <a:lnTo>
                    <a:pt x="1282" y="1012"/>
                  </a:lnTo>
                  <a:close/>
                  <a:moveTo>
                    <a:pt x="1316" y="1012"/>
                  </a:moveTo>
                  <a:lnTo>
                    <a:pt x="1316" y="1012"/>
                  </a:lnTo>
                  <a:lnTo>
                    <a:pt x="1316" y="1021"/>
                  </a:lnTo>
                  <a:lnTo>
                    <a:pt x="1282" y="1029"/>
                  </a:lnTo>
                  <a:lnTo>
                    <a:pt x="1282" y="1021"/>
                  </a:lnTo>
                  <a:lnTo>
                    <a:pt x="1282" y="1012"/>
                  </a:lnTo>
                  <a:lnTo>
                    <a:pt x="1316" y="1012"/>
                  </a:lnTo>
                  <a:close/>
                  <a:moveTo>
                    <a:pt x="1316" y="1021"/>
                  </a:moveTo>
                  <a:lnTo>
                    <a:pt x="1316" y="1021"/>
                  </a:lnTo>
                  <a:lnTo>
                    <a:pt x="1299" y="1021"/>
                  </a:lnTo>
                  <a:lnTo>
                    <a:pt x="1316" y="1021"/>
                  </a:lnTo>
                  <a:close/>
                  <a:moveTo>
                    <a:pt x="1316" y="1021"/>
                  </a:moveTo>
                  <a:lnTo>
                    <a:pt x="1316" y="1029"/>
                  </a:lnTo>
                  <a:lnTo>
                    <a:pt x="1316" y="1038"/>
                  </a:lnTo>
                  <a:lnTo>
                    <a:pt x="1282" y="1038"/>
                  </a:lnTo>
                  <a:lnTo>
                    <a:pt x="1282" y="1029"/>
                  </a:lnTo>
                  <a:lnTo>
                    <a:pt x="1316" y="1021"/>
                  </a:lnTo>
                  <a:close/>
                  <a:moveTo>
                    <a:pt x="1282" y="1038"/>
                  </a:moveTo>
                  <a:lnTo>
                    <a:pt x="1282" y="1038"/>
                  </a:lnTo>
                  <a:lnTo>
                    <a:pt x="1299" y="1038"/>
                  </a:lnTo>
                  <a:lnTo>
                    <a:pt x="1282" y="1038"/>
                  </a:lnTo>
                  <a:close/>
                  <a:moveTo>
                    <a:pt x="1316" y="1029"/>
                  </a:moveTo>
                  <a:lnTo>
                    <a:pt x="1324" y="1046"/>
                  </a:lnTo>
                  <a:lnTo>
                    <a:pt x="1333" y="1055"/>
                  </a:lnTo>
                  <a:lnTo>
                    <a:pt x="1308" y="1080"/>
                  </a:lnTo>
                  <a:lnTo>
                    <a:pt x="1291" y="1063"/>
                  </a:lnTo>
                  <a:lnTo>
                    <a:pt x="1282" y="1038"/>
                  </a:lnTo>
                  <a:lnTo>
                    <a:pt x="1316" y="1029"/>
                  </a:lnTo>
                  <a:close/>
                  <a:moveTo>
                    <a:pt x="1333" y="1055"/>
                  </a:moveTo>
                  <a:lnTo>
                    <a:pt x="1341" y="1072"/>
                  </a:lnTo>
                  <a:lnTo>
                    <a:pt x="1358" y="1080"/>
                  </a:lnTo>
                  <a:lnTo>
                    <a:pt x="1333" y="1105"/>
                  </a:lnTo>
                  <a:lnTo>
                    <a:pt x="1316" y="1097"/>
                  </a:lnTo>
                  <a:lnTo>
                    <a:pt x="1308" y="1080"/>
                  </a:lnTo>
                  <a:lnTo>
                    <a:pt x="1333" y="1055"/>
                  </a:lnTo>
                  <a:close/>
                  <a:moveTo>
                    <a:pt x="1358" y="1080"/>
                  </a:moveTo>
                  <a:lnTo>
                    <a:pt x="1358" y="1080"/>
                  </a:lnTo>
                  <a:lnTo>
                    <a:pt x="1333" y="1105"/>
                  </a:lnTo>
                  <a:lnTo>
                    <a:pt x="1358" y="1080"/>
                  </a:lnTo>
                  <a:close/>
                  <a:moveTo>
                    <a:pt x="1358" y="1080"/>
                  </a:moveTo>
                  <a:lnTo>
                    <a:pt x="1358" y="1080"/>
                  </a:lnTo>
                  <a:lnTo>
                    <a:pt x="1341" y="1097"/>
                  </a:lnTo>
                  <a:lnTo>
                    <a:pt x="1358" y="1080"/>
                  </a:lnTo>
                  <a:close/>
                  <a:moveTo>
                    <a:pt x="1358" y="1080"/>
                  </a:moveTo>
                  <a:lnTo>
                    <a:pt x="1358" y="1088"/>
                  </a:lnTo>
                  <a:lnTo>
                    <a:pt x="1367" y="1088"/>
                  </a:lnTo>
                  <a:lnTo>
                    <a:pt x="1333" y="1114"/>
                  </a:lnTo>
                  <a:lnTo>
                    <a:pt x="1333" y="1105"/>
                  </a:lnTo>
                  <a:lnTo>
                    <a:pt x="1358" y="1080"/>
                  </a:lnTo>
                  <a:close/>
                  <a:moveTo>
                    <a:pt x="1367" y="1088"/>
                  </a:moveTo>
                  <a:lnTo>
                    <a:pt x="1367" y="1088"/>
                  </a:lnTo>
                  <a:lnTo>
                    <a:pt x="1350" y="1105"/>
                  </a:lnTo>
                  <a:lnTo>
                    <a:pt x="1367" y="1088"/>
                  </a:lnTo>
                  <a:close/>
                  <a:moveTo>
                    <a:pt x="1367" y="1088"/>
                  </a:moveTo>
                  <a:lnTo>
                    <a:pt x="1367" y="1097"/>
                  </a:lnTo>
                  <a:lnTo>
                    <a:pt x="1375" y="1105"/>
                  </a:lnTo>
                  <a:lnTo>
                    <a:pt x="1375" y="1139"/>
                  </a:lnTo>
                  <a:lnTo>
                    <a:pt x="1350" y="1131"/>
                  </a:lnTo>
                  <a:lnTo>
                    <a:pt x="1333" y="1114"/>
                  </a:lnTo>
                  <a:lnTo>
                    <a:pt x="1367" y="1088"/>
                  </a:lnTo>
                  <a:close/>
                  <a:moveTo>
                    <a:pt x="1375" y="1105"/>
                  </a:moveTo>
                  <a:lnTo>
                    <a:pt x="1384" y="1105"/>
                  </a:lnTo>
                  <a:lnTo>
                    <a:pt x="1375" y="1122"/>
                  </a:lnTo>
                  <a:lnTo>
                    <a:pt x="1375" y="1105"/>
                  </a:lnTo>
                  <a:close/>
                  <a:moveTo>
                    <a:pt x="1384" y="1105"/>
                  </a:moveTo>
                  <a:lnTo>
                    <a:pt x="1384" y="1114"/>
                  </a:lnTo>
                  <a:lnTo>
                    <a:pt x="1392" y="1114"/>
                  </a:lnTo>
                  <a:lnTo>
                    <a:pt x="1392" y="1147"/>
                  </a:lnTo>
                  <a:lnTo>
                    <a:pt x="1375" y="1147"/>
                  </a:lnTo>
                  <a:lnTo>
                    <a:pt x="1367" y="1139"/>
                  </a:lnTo>
                  <a:lnTo>
                    <a:pt x="1384" y="1105"/>
                  </a:lnTo>
                  <a:close/>
                  <a:moveTo>
                    <a:pt x="1392" y="1114"/>
                  </a:moveTo>
                  <a:lnTo>
                    <a:pt x="1409" y="1114"/>
                  </a:lnTo>
                  <a:lnTo>
                    <a:pt x="1409" y="1147"/>
                  </a:lnTo>
                  <a:lnTo>
                    <a:pt x="1392" y="1147"/>
                  </a:lnTo>
                  <a:lnTo>
                    <a:pt x="1392" y="1114"/>
                  </a:lnTo>
                  <a:close/>
                  <a:moveTo>
                    <a:pt x="1426" y="1131"/>
                  </a:moveTo>
                  <a:lnTo>
                    <a:pt x="1434" y="1147"/>
                  </a:lnTo>
                  <a:lnTo>
                    <a:pt x="1409" y="1147"/>
                  </a:lnTo>
                  <a:lnTo>
                    <a:pt x="1409" y="1131"/>
                  </a:lnTo>
                  <a:lnTo>
                    <a:pt x="1426" y="1131"/>
                  </a:lnTo>
                  <a:close/>
                  <a:moveTo>
                    <a:pt x="1392" y="1139"/>
                  </a:moveTo>
                  <a:lnTo>
                    <a:pt x="1392" y="1139"/>
                  </a:lnTo>
                  <a:lnTo>
                    <a:pt x="1426" y="1131"/>
                  </a:lnTo>
                  <a:lnTo>
                    <a:pt x="1392" y="1139"/>
                  </a:lnTo>
                  <a:close/>
                  <a:moveTo>
                    <a:pt x="1426" y="1131"/>
                  </a:moveTo>
                  <a:lnTo>
                    <a:pt x="1426" y="1131"/>
                  </a:lnTo>
                  <a:lnTo>
                    <a:pt x="1409" y="1131"/>
                  </a:lnTo>
                  <a:lnTo>
                    <a:pt x="1426" y="1131"/>
                  </a:lnTo>
                  <a:close/>
                  <a:moveTo>
                    <a:pt x="1392" y="1139"/>
                  </a:moveTo>
                  <a:lnTo>
                    <a:pt x="1392" y="1122"/>
                  </a:lnTo>
                  <a:lnTo>
                    <a:pt x="1375" y="1097"/>
                  </a:lnTo>
                  <a:lnTo>
                    <a:pt x="1409" y="1080"/>
                  </a:lnTo>
                  <a:lnTo>
                    <a:pt x="1417" y="1105"/>
                  </a:lnTo>
                  <a:lnTo>
                    <a:pt x="1426" y="1131"/>
                  </a:lnTo>
                  <a:lnTo>
                    <a:pt x="1392" y="1139"/>
                  </a:lnTo>
                  <a:close/>
                  <a:moveTo>
                    <a:pt x="1375" y="1097"/>
                  </a:moveTo>
                  <a:lnTo>
                    <a:pt x="1367" y="1063"/>
                  </a:lnTo>
                  <a:lnTo>
                    <a:pt x="1358" y="1046"/>
                  </a:lnTo>
                  <a:lnTo>
                    <a:pt x="1392" y="1046"/>
                  </a:lnTo>
                  <a:lnTo>
                    <a:pt x="1400" y="1055"/>
                  </a:lnTo>
                  <a:lnTo>
                    <a:pt x="1409" y="1080"/>
                  </a:lnTo>
                  <a:lnTo>
                    <a:pt x="1375" y="1097"/>
                  </a:lnTo>
                  <a:close/>
                  <a:moveTo>
                    <a:pt x="1358" y="1046"/>
                  </a:moveTo>
                  <a:lnTo>
                    <a:pt x="1367" y="1004"/>
                  </a:lnTo>
                  <a:lnTo>
                    <a:pt x="1384" y="970"/>
                  </a:lnTo>
                  <a:lnTo>
                    <a:pt x="1400" y="945"/>
                  </a:lnTo>
                  <a:lnTo>
                    <a:pt x="1426" y="920"/>
                  </a:lnTo>
                  <a:lnTo>
                    <a:pt x="1451" y="945"/>
                  </a:lnTo>
                  <a:lnTo>
                    <a:pt x="1434" y="962"/>
                  </a:lnTo>
                  <a:lnTo>
                    <a:pt x="1409" y="987"/>
                  </a:lnTo>
                  <a:lnTo>
                    <a:pt x="1400" y="1012"/>
                  </a:lnTo>
                  <a:lnTo>
                    <a:pt x="1392" y="1046"/>
                  </a:lnTo>
                  <a:lnTo>
                    <a:pt x="1358" y="1046"/>
                  </a:lnTo>
                  <a:close/>
                  <a:moveTo>
                    <a:pt x="1426" y="920"/>
                  </a:moveTo>
                  <a:lnTo>
                    <a:pt x="1426" y="920"/>
                  </a:lnTo>
                  <a:lnTo>
                    <a:pt x="1434" y="911"/>
                  </a:lnTo>
                  <a:lnTo>
                    <a:pt x="1459" y="937"/>
                  </a:lnTo>
                  <a:lnTo>
                    <a:pt x="1451" y="945"/>
                  </a:lnTo>
                  <a:lnTo>
                    <a:pt x="1426" y="920"/>
                  </a:lnTo>
                  <a:close/>
                  <a:moveTo>
                    <a:pt x="1434" y="911"/>
                  </a:moveTo>
                  <a:lnTo>
                    <a:pt x="1434" y="911"/>
                  </a:lnTo>
                  <a:lnTo>
                    <a:pt x="1459" y="937"/>
                  </a:lnTo>
                  <a:lnTo>
                    <a:pt x="1434" y="911"/>
                  </a:lnTo>
                  <a:close/>
                  <a:moveTo>
                    <a:pt x="1434" y="911"/>
                  </a:moveTo>
                  <a:lnTo>
                    <a:pt x="1434" y="911"/>
                  </a:lnTo>
                  <a:lnTo>
                    <a:pt x="1451" y="920"/>
                  </a:lnTo>
                  <a:lnTo>
                    <a:pt x="1434" y="911"/>
                  </a:lnTo>
                  <a:close/>
                  <a:moveTo>
                    <a:pt x="1434" y="911"/>
                  </a:moveTo>
                  <a:lnTo>
                    <a:pt x="1451" y="903"/>
                  </a:lnTo>
                  <a:lnTo>
                    <a:pt x="1476" y="894"/>
                  </a:lnTo>
                  <a:lnTo>
                    <a:pt x="1502" y="894"/>
                  </a:lnTo>
                  <a:lnTo>
                    <a:pt x="1527" y="903"/>
                  </a:lnTo>
                  <a:lnTo>
                    <a:pt x="1510" y="937"/>
                  </a:lnTo>
                  <a:lnTo>
                    <a:pt x="1485" y="928"/>
                  </a:lnTo>
                  <a:lnTo>
                    <a:pt x="1459" y="937"/>
                  </a:lnTo>
                  <a:lnTo>
                    <a:pt x="1434" y="911"/>
                  </a:lnTo>
                  <a:close/>
                  <a:moveTo>
                    <a:pt x="1527" y="903"/>
                  </a:moveTo>
                  <a:lnTo>
                    <a:pt x="1569" y="920"/>
                  </a:lnTo>
                  <a:lnTo>
                    <a:pt x="1594" y="937"/>
                  </a:lnTo>
                  <a:lnTo>
                    <a:pt x="1569" y="962"/>
                  </a:lnTo>
                  <a:lnTo>
                    <a:pt x="1552" y="945"/>
                  </a:lnTo>
                  <a:lnTo>
                    <a:pt x="1510" y="937"/>
                  </a:lnTo>
                  <a:lnTo>
                    <a:pt x="1527" y="903"/>
                  </a:lnTo>
                  <a:close/>
                  <a:moveTo>
                    <a:pt x="1594" y="937"/>
                  </a:moveTo>
                  <a:lnTo>
                    <a:pt x="1594" y="937"/>
                  </a:lnTo>
                  <a:lnTo>
                    <a:pt x="1586" y="953"/>
                  </a:lnTo>
                  <a:lnTo>
                    <a:pt x="1594" y="937"/>
                  </a:lnTo>
                  <a:close/>
                  <a:moveTo>
                    <a:pt x="1594" y="937"/>
                  </a:moveTo>
                  <a:lnTo>
                    <a:pt x="1594" y="937"/>
                  </a:lnTo>
                  <a:lnTo>
                    <a:pt x="1569" y="962"/>
                  </a:lnTo>
                  <a:lnTo>
                    <a:pt x="1594" y="937"/>
                  </a:lnTo>
                  <a:close/>
                  <a:moveTo>
                    <a:pt x="1594" y="937"/>
                  </a:moveTo>
                  <a:lnTo>
                    <a:pt x="1611" y="953"/>
                  </a:lnTo>
                  <a:lnTo>
                    <a:pt x="1628" y="962"/>
                  </a:lnTo>
                  <a:lnTo>
                    <a:pt x="1620" y="996"/>
                  </a:lnTo>
                  <a:lnTo>
                    <a:pt x="1594" y="987"/>
                  </a:lnTo>
                  <a:lnTo>
                    <a:pt x="1569" y="962"/>
                  </a:lnTo>
                  <a:lnTo>
                    <a:pt x="1594" y="937"/>
                  </a:lnTo>
                  <a:close/>
                  <a:moveTo>
                    <a:pt x="1628" y="962"/>
                  </a:moveTo>
                  <a:lnTo>
                    <a:pt x="1653" y="962"/>
                  </a:lnTo>
                  <a:lnTo>
                    <a:pt x="1679" y="962"/>
                  </a:lnTo>
                  <a:lnTo>
                    <a:pt x="1679" y="996"/>
                  </a:lnTo>
                  <a:lnTo>
                    <a:pt x="1653" y="996"/>
                  </a:lnTo>
                  <a:lnTo>
                    <a:pt x="1620" y="996"/>
                  </a:lnTo>
                  <a:lnTo>
                    <a:pt x="1628" y="962"/>
                  </a:lnTo>
                  <a:close/>
                  <a:moveTo>
                    <a:pt x="1679" y="962"/>
                  </a:moveTo>
                  <a:lnTo>
                    <a:pt x="1721" y="962"/>
                  </a:lnTo>
                  <a:lnTo>
                    <a:pt x="1738" y="979"/>
                  </a:lnTo>
                  <a:lnTo>
                    <a:pt x="1755" y="996"/>
                  </a:lnTo>
                  <a:lnTo>
                    <a:pt x="1771" y="1029"/>
                  </a:lnTo>
                  <a:lnTo>
                    <a:pt x="1746" y="1046"/>
                  </a:lnTo>
                  <a:lnTo>
                    <a:pt x="1729" y="1021"/>
                  </a:lnTo>
                  <a:lnTo>
                    <a:pt x="1721" y="1012"/>
                  </a:lnTo>
                  <a:lnTo>
                    <a:pt x="1704" y="996"/>
                  </a:lnTo>
                  <a:lnTo>
                    <a:pt x="1679" y="996"/>
                  </a:lnTo>
                  <a:lnTo>
                    <a:pt x="1679" y="962"/>
                  </a:lnTo>
                  <a:close/>
                  <a:moveTo>
                    <a:pt x="1771" y="1029"/>
                  </a:moveTo>
                  <a:lnTo>
                    <a:pt x="1771" y="1029"/>
                  </a:lnTo>
                  <a:lnTo>
                    <a:pt x="1746" y="1046"/>
                  </a:lnTo>
                  <a:lnTo>
                    <a:pt x="1771" y="1029"/>
                  </a:lnTo>
                  <a:close/>
                  <a:moveTo>
                    <a:pt x="1771" y="1029"/>
                  </a:moveTo>
                  <a:lnTo>
                    <a:pt x="1771" y="1029"/>
                  </a:lnTo>
                  <a:lnTo>
                    <a:pt x="1755" y="1038"/>
                  </a:lnTo>
                  <a:lnTo>
                    <a:pt x="1771" y="1029"/>
                  </a:lnTo>
                  <a:close/>
                  <a:moveTo>
                    <a:pt x="1771" y="1029"/>
                  </a:moveTo>
                  <a:lnTo>
                    <a:pt x="1780" y="1038"/>
                  </a:lnTo>
                  <a:lnTo>
                    <a:pt x="1780" y="1055"/>
                  </a:lnTo>
                  <a:lnTo>
                    <a:pt x="1746" y="1063"/>
                  </a:lnTo>
                  <a:lnTo>
                    <a:pt x="1746" y="1055"/>
                  </a:lnTo>
                  <a:lnTo>
                    <a:pt x="1746" y="1046"/>
                  </a:lnTo>
                  <a:lnTo>
                    <a:pt x="1771" y="1029"/>
                  </a:lnTo>
                  <a:close/>
                  <a:moveTo>
                    <a:pt x="1746" y="1063"/>
                  </a:moveTo>
                  <a:lnTo>
                    <a:pt x="1746" y="1063"/>
                  </a:lnTo>
                  <a:lnTo>
                    <a:pt x="1763" y="1055"/>
                  </a:lnTo>
                  <a:lnTo>
                    <a:pt x="1746" y="1063"/>
                  </a:lnTo>
                  <a:close/>
                  <a:moveTo>
                    <a:pt x="1780" y="1055"/>
                  </a:moveTo>
                  <a:lnTo>
                    <a:pt x="1788" y="1063"/>
                  </a:lnTo>
                  <a:lnTo>
                    <a:pt x="1797" y="1072"/>
                  </a:lnTo>
                  <a:lnTo>
                    <a:pt x="1797" y="1105"/>
                  </a:lnTo>
                  <a:lnTo>
                    <a:pt x="1780" y="1105"/>
                  </a:lnTo>
                  <a:lnTo>
                    <a:pt x="1763" y="1097"/>
                  </a:lnTo>
                  <a:lnTo>
                    <a:pt x="1755" y="1080"/>
                  </a:lnTo>
                  <a:lnTo>
                    <a:pt x="1746" y="1063"/>
                  </a:lnTo>
                  <a:lnTo>
                    <a:pt x="1780" y="1055"/>
                  </a:lnTo>
                  <a:close/>
                  <a:moveTo>
                    <a:pt x="1797" y="1072"/>
                  </a:moveTo>
                  <a:lnTo>
                    <a:pt x="1822" y="1072"/>
                  </a:lnTo>
                  <a:lnTo>
                    <a:pt x="1847" y="1080"/>
                  </a:lnTo>
                  <a:lnTo>
                    <a:pt x="1864" y="1080"/>
                  </a:lnTo>
                  <a:lnTo>
                    <a:pt x="1881" y="1088"/>
                  </a:lnTo>
                  <a:lnTo>
                    <a:pt x="1890" y="1097"/>
                  </a:lnTo>
                  <a:lnTo>
                    <a:pt x="1890" y="1105"/>
                  </a:lnTo>
                  <a:lnTo>
                    <a:pt x="1856" y="1105"/>
                  </a:lnTo>
                  <a:lnTo>
                    <a:pt x="1830" y="1105"/>
                  </a:lnTo>
                  <a:lnTo>
                    <a:pt x="1797" y="1105"/>
                  </a:lnTo>
                  <a:lnTo>
                    <a:pt x="1797" y="1072"/>
                  </a:lnTo>
                  <a:close/>
                  <a:moveTo>
                    <a:pt x="1864" y="1122"/>
                  </a:moveTo>
                  <a:lnTo>
                    <a:pt x="1856" y="1122"/>
                  </a:lnTo>
                  <a:lnTo>
                    <a:pt x="1856" y="1105"/>
                  </a:lnTo>
                  <a:lnTo>
                    <a:pt x="1873" y="1105"/>
                  </a:lnTo>
                  <a:lnTo>
                    <a:pt x="1864" y="1122"/>
                  </a:lnTo>
                  <a:close/>
                  <a:moveTo>
                    <a:pt x="1873" y="1088"/>
                  </a:moveTo>
                  <a:lnTo>
                    <a:pt x="1898" y="1097"/>
                  </a:lnTo>
                  <a:lnTo>
                    <a:pt x="1906" y="1097"/>
                  </a:lnTo>
                  <a:lnTo>
                    <a:pt x="1898" y="1131"/>
                  </a:lnTo>
                  <a:lnTo>
                    <a:pt x="1881" y="1131"/>
                  </a:lnTo>
                  <a:lnTo>
                    <a:pt x="1864" y="1122"/>
                  </a:lnTo>
                  <a:lnTo>
                    <a:pt x="1873" y="1088"/>
                  </a:lnTo>
                  <a:close/>
                  <a:moveTo>
                    <a:pt x="1906" y="1097"/>
                  </a:moveTo>
                  <a:lnTo>
                    <a:pt x="1965" y="1114"/>
                  </a:lnTo>
                  <a:lnTo>
                    <a:pt x="2033" y="1122"/>
                  </a:lnTo>
                  <a:lnTo>
                    <a:pt x="2033" y="1156"/>
                  </a:lnTo>
                  <a:lnTo>
                    <a:pt x="1957" y="1147"/>
                  </a:lnTo>
                  <a:lnTo>
                    <a:pt x="1898" y="1131"/>
                  </a:lnTo>
                  <a:lnTo>
                    <a:pt x="1906" y="1097"/>
                  </a:lnTo>
                  <a:close/>
                  <a:moveTo>
                    <a:pt x="2033" y="1122"/>
                  </a:moveTo>
                  <a:lnTo>
                    <a:pt x="2050" y="1114"/>
                  </a:lnTo>
                  <a:lnTo>
                    <a:pt x="2067" y="1097"/>
                  </a:lnTo>
                  <a:lnTo>
                    <a:pt x="2083" y="1072"/>
                  </a:lnTo>
                  <a:lnTo>
                    <a:pt x="2100" y="1055"/>
                  </a:lnTo>
                  <a:lnTo>
                    <a:pt x="2126" y="1063"/>
                  </a:lnTo>
                  <a:lnTo>
                    <a:pt x="2109" y="1097"/>
                  </a:lnTo>
                  <a:lnTo>
                    <a:pt x="2092" y="1122"/>
                  </a:lnTo>
                  <a:lnTo>
                    <a:pt x="2067" y="1147"/>
                  </a:lnTo>
                  <a:lnTo>
                    <a:pt x="2033" y="1156"/>
                  </a:lnTo>
                  <a:lnTo>
                    <a:pt x="2033" y="1122"/>
                  </a:lnTo>
                  <a:close/>
                  <a:moveTo>
                    <a:pt x="2100" y="1055"/>
                  </a:moveTo>
                  <a:lnTo>
                    <a:pt x="2126" y="1004"/>
                  </a:lnTo>
                  <a:lnTo>
                    <a:pt x="2159" y="970"/>
                  </a:lnTo>
                  <a:lnTo>
                    <a:pt x="2176" y="962"/>
                  </a:lnTo>
                  <a:lnTo>
                    <a:pt x="2210" y="962"/>
                  </a:lnTo>
                  <a:lnTo>
                    <a:pt x="2244" y="962"/>
                  </a:lnTo>
                  <a:lnTo>
                    <a:pt x="2286" y="979"/>
                  </a:lnTo>
                  <a:lnTo>
                    <a:pt x="2269" y="1012"/>
                  </a:lnTo>
                  <a:lnTo>
                    <a:pt x="2235" y="1004"/>
                  </a:lnTo>
                  <a:lnTo>
                    <a:pt x="2210" y="996"/>
                  </a:lnTo>
                  <a:lnTo>
                    <a:pt x="2193" y="996"/>
                  </a:lnTo>
                  <a:lnTo>
                    <a:pt x="2176" y="1004"/>
                  </a:lnTo>
                  <a:lnTo>
                    <a:pt x="2151" y="1029"/>
                  </a:lnTo>
                  <a:lnTo>
                    <a:pt x="2126" y="1063"/>
                  </a:lnTo>
                  <a:lnTo>
                    <a:pt x="2100" y="1055"/>
                  </a:lnTo>
                  <a:close/>
                  <a:moveTo>
                    <a:pt x="2286" y="979"/>
                  </a:moveTo>
                  <a:lnTo>
                    <a:pt x="2286" y="979"/>
                  </a:lnTo>
                  <a:lnTo>
                    <a:pt x="2269" y="1012"/>
                  </a:lnTo>
                  <a:lnTo>
                    <a:pt x="2286" y="979"/>
                  </a:lnTo>
                  <a:close/>
                  <a:moveTo>
                    <a:pt x="2269" y="1012"/>
                  </a:moveTo>
                  <a:lnTo>
                    <a:pt x="2269" y="1012"/>
                  </a:lnTo>
                  <a:lnTo>
                    <a:pt x="2277" y="996"/>
                  </a:lnTo>
                  <a:lnTo>
                    <a:pt x="2269" y="1012"/>
                  </a:lnTo>
                  <a:close/>
                  <a:moveTo>
                    <a:pt x="2286" y="979"/>
                  </a:moveTo>
                  <a:lnTo>
                    <a:pt x="2328" y="1012"/>
                  </a:lnTo>
                  <a:lnTo>
                    <a:pt x="2362" y="1055"/>
                  </a:lnTo>
                  <a:lnTo>
                    <a:pt x="2396" y="1105"/>
                  </a:lnTo>
                  <a:lnTo>
                    <a:pt x="2421" y="1156"/>
                  </a:lnTo>
                  <a:lnTo>
                    <a:pt x="2396" y="1173"/>
                  </a:lnTo>
                  <a:lnTo>
                    <a:pt x="2362" y="1122"/>
                  </a:lnTo>
                  <a:lnTo>
                    <a:pt x="2336" y="1080"/>
                  </a:lnTo>
                  <a:lnTo>
                    <a:pt x="2303" y="1038"/>
                  </a:lnTo>
                  <a:lnTo>
                    <a:pt x="2269" y="1012"/>
                  </a:lnTo>
                  <a:lnTo>
                    <a:pt x="2286" y="979"/>
                  </a:lnTo>
                  <a:close/>
                  <a:moveTo>
                    <a:pt x="2421" y="1156"/>
                  </a:moveTo>
                  <a:lnTo>
                    <a:pt x="2421" y="1156"/>
                  </a:lnTo>
                  <a:lnTo>
                    <a:pt x="2412" y="1164"/>
                  </a:lnTo>
                  <a:lnTo>
                    <a:pt x="2421" y="1156"/>
                  </a:lnTo>
                  <a:close/>
                  <a:moveTo>
                    <a:pt x="2421" y="1156"/>
                  </a:moveTo>
                  <a:lnTo>
                    <a:pt x="2463" y="1223"/>
                  </a:lnTo>
                  <a:lnTo>
                    <a:pt x="2514" y="1274"/>
                  </a:lnTo>
                  <a:lnTo>
                    <a:pt x="2539" y="1299"/>
                  </a:lnTo>
                  <a:lnTo>
                    <a:pt x="2573" y="1308"/>
                  </a:lnTo>
                  <a:lnTo>
                    <a:pt x="2606" y="1308"/>
                  </a:lnTo>
                  <a:lnTo>
                    <a:pt x="2640" y="1291"/>
                  </a:lnTo>
                  <a:lnTo>
                    <a:pt x="2657" y="1325"/>
                  </a:lnTo>
                  <a:lnTo>
                    <a:pt x="2606" y="1341"/>
                  </a:lnTo>
                  <a:lnTo>
                    <a:pt x="2564" y="1341"/>
                  </a:lnTo>
                  <a:lnTo>
                    <a:pt x="2530" y="1333"/>
                  </a:lnTo>
                  <a:lnTo>
                    <a:pt x="2497" y="1316"/>
                  </a:lnTo>
                  <a:lnTo>
                    <a:pt x="2446" y="1249"/>
                  </a:lnTo>
                  <a:lnTo>
                    <a:pt x="2396" y="1173"/>
                  </a:lnTo>
                  <a:lnTo>
                    <a:pt x="2421" y="1156"/>
                  </a:lnTo>
                  <a:close/>
                  <a:moveTo>
                    <a:pt x="2640" y="1291"/>
                  </a:moveTo>
                  <a:lnTo>
                    <a:pt x="2640" y="1291"/>
                  </a:lnTo>
                  <a:lnTo>
                    <a:pt x="2649" y="1308"/>
                  </a:lnTo>
                  <a:lnTo>
                    <a:pt x="2640" y="1291"/>
                  </a:lnTo>
                  <a:close/>
                  <a:moveTo>
                    <a:pt x="2640" y="1291"/>
                  </a:moveTo>
                  <a:lnTo>
                    <a:pt x="2699" y="1266"/>
                  </a:lnTo>
                  <a:lnTo>
                    <a:pt x="2750" y="1257"/>
                  </a:lnTo>
                  <a:lnTo>
                    <a:pt x="2792" y="1257"/>
                  </a:lnTo>
                  <a:lnTo>
                    <a:pt x="2834" y="1257"/>
                  </a:lnTo>
                  <a:lnTo>
                    <a:pt x="2826" y="1299"/>
                  </a:lnTo>
                  <a:lnTo>
                    <a:pt x="2792" y="1291"/>
                  </a:lnTo>
                  <a:lnTo>
                    <a:pt x="2750" y="1291"/>
                  </a:lnTo>
                  <a:lnTo>
                    <a:pt x="2708" y="1299"/>
                  </a:lnTo>
                  <a:lnTo>
                    <a:pt x="2657" y="1325"/>
                  </a:lnTo>
                  <a:lnTo>
                    <a:pt x="2640" y="1291"/>
                  </a:lnTo>
                  <a:close/>
                  <a:moveTo>
                    <a:pt x="2834" y="1257"/>
                  </a:moveTo>
                  <a:lnTo>
                    <a:pt x="2868" y="1274"/>
                  </a:lnTo>
                  <a:lnTo>
                    <a:pt x="2893" y="1291"/>
                  </a:lnTo>
                  <a:lnTo>
                    <a:pt x="2868" y="1316"/>
                  </a:lnTo>
                  <a:lnTo>
                    <a:pt x="2851" y="1308"/>
                  </a:lnTo>
                  <a:lnTo>
                    <a:pt x="2826" y="1299"/>
                  </a:lnTo>
                  <a:lnTo>
                    <a:pt x="2834" y="1257"/>
                  </a:lnTo>
                  <a:close/>
                  <a:moveTo>
                    <a:pt x="2893" y="1291"/>
                  </a:moveTo>
                  <a:lnTo>
                    <a:pt x="2910" y="1316"/>
                  </a:lnTo>
                  <a:lnTo>
                    <a:pt x="2910" y="1350"/>
                  </a:lnTo>
                  <a:lnTo>
                    <a:pt x="2876" y="1350"/>
                  </a:lnTo>
                  <a:lnTo>
                    <a:pt x="2876" y="1333"/>
                  </a:lnTo>
                  <a:lnTo>
                    <a:pt x="2868" y="1316"/>
                  </a:lnTo>
                  <a:lnTo>
                    <a:pt x="2893" y="1291"/>
                  </a:lnTo>
                  <a:close/>
                  <a:moveTo>
                    <a:pt x="2910" y="1350"/>
                  </a:moveTo>
                  <a:lnTo>
                    <a:pt x="2910" y="1384"/>
                  </a:lnTo>
                  <a:lnTo>
                    <a:pt x="2893" y="1409"/>
                  </a:lnTo>
                  <a:lnTo>
                    <a:pt x="2876" y="1443"/>
                  </a:lnTo>
                  <a:lnTo>
                    <a:pt x="2842" y="1476"/>
                  </a:lnTo>
                  <a:lnTo>
                    <a:pt x="2817" y="1451"/>
                  </a:lnTo>
                  <a:lnTo>
                    <a:pt x="2842" y="1417"/>
                  </a:lnTo>
                  <a:lnTo>
                    <a:pt x="2868" y="1392"/>
                  </a:lnTo>
                  <a:lnTo>
                    <a:pt x="2876" y="1375"/>
                  </a:lnTo>
                  <a:lnTo>
                    <a:pt x="2876" y="1350"/>
                  </a:lnTo>
                  <a:lnTo>
                    <a:pt x="2910" y="1350"/>
                  </a:lnTo>
                  <a:close/>
                  <a:moveTo>
                    <a:pt x="2817" y="1460"/>
                  </a:moveTo>
                  <a:lnTo>
                    <a:pt x="2817" y="1451"/>
                  </a:lnTo>
                  <a:lnTo>
                    <a:pt x="2834" y="1460"/>
                  </a:lnTo>
                  <a:lnTo>
                    <a:pt x="2817" y="1460"/>
                  </a:lnTo>
                  <a:close/>
                  <a:moveTo>
                    <a:pt x="2851" y="1468"/>
                  </a:moveTo>
                  <a:lnTo>
                    <a:pt x="2851" y="1468"/>
                  </a:lnTo>
                  <a:lnTo>
                    <a:pt x="2817" y="1460"/>
                  </a:lnTo>
                  <a:lnTo>
                    <a:pt x="2851" y="1468"/>
                  </a:lnTo>
                  <a:close/>
                  <a:moveTo>
                    <a:pt x="2851" y="1468"/>
                  </a:moveTo>
                  <a:lnTo>
                    <a:pt x="2851" y="1468"/>
                  </a:lnTo>
                  <a:lnTo>
                    <a:pt x="2834" y="1460"/>
                  </a:lnTo>
                  <a:lnTo>
                    <a:pt x="2851" y="1468"/>
                  </a:lnTo>
                  <a:close/>
                  <a:moveTo>
                    <a:pt x="2851" y="1468"/>
                  </a:moveTo>
                  <a:lnTo>
                    <a:pt x="2851" y="1468"/>
                  </a:lnTo>
                  <a:lnTo>
                    <a:pt x="2851" y="1476"/>
                  </a:lnTo>
                  <a:lnTo>
                    <a:pt x="2817" y="1468"/>
                  </a:lnTo>
                  <a:lnTo>
                    <a:pt x="2817" y="1460"/>
                  </a:lnTo>
                  <a:lnTo>
                    <a:pt x="2851" y="1468"/>
                  </a:lnTo>
                  <a:close/>
                  <a:moveTo>
                    <a:pt x="2851" y="1476"/>
                  </a:moveTo>
                  <a:lnTo>
                    <a:pt x="2842" y="1485"/>
                  </a:lnTo>
                  <a:lnTo>
                    <a:pt x="2842" y="1493"/>
                  </a:lnTo>
                  <a:lnTo>
                    <a:pt x="2809" y="1493"/>
                  </a:lnTo>
                  <a:lnTo>
                    <a:pt x="2809" y="1485"/>
                  </a:lnTo>
                  <a:lnTo>
                    <a:pt x="2817" y="1468"/>
                  </a:lnTo>
                  <a:lnTo>
                    <a:pt x="2851" y="1476"/>
                  </a:lnTo>
                  <a:close/>
                  <a:moveTo>
                    <a:pt x="2842" y="1493"/>
                  </a:moveTo>
                  <a:lnTo>
                    <a:pt x="2851" y="1502"/>
                  </a:lnTo>
                  <a:lnTo>
                    <a:pt x="2859" y="1502"/>
                  </a:lnTo>
                  <a:lnTo>
                    <a:pt x="2859" y="1536"/>
                  </a:lnTo>
                  <a:lnTo>
                    <a:pt x="2834" y="1536"/>
                  </a:lnTo>
                  <a:lnTo>
                    <a:pt x="2817" y="1527"/>
                  </a:lnTo>
                  <a:lnTo>
                    <a:pt x="2809" y="1510"/>
                  </a:lnTo>
                  <a:lnTo>
                    <a:pt x="2809" y="1493"/>
                  </a:lnTo>
                  <a:lnTo>
                    <a:pt x="2842" y="1493"/>
                  </a:lnTo>
                  <a:close/>
                  <a:moveTo>
                    <a:pt x="2859" y="1502"/>
                  </a:moveTo>
                  <a:lnTo>
                    <a:pt x="2859" y="1502"/>
                  </a:lnTo>
                  <a:lnTo>
                    <a:pt x="2859" y="1536"/>
                  </a:lnTo>
                  <a:lnTo>
                    <a:pt x="2859" y="1502"/>
                  </a:lnTo>
                  <a:close/>
                  <a:moveTo>
                    <a:pt x="2859" y="1502"/>
                  </a:moveTo>
                  <a:lnTo>
                    <a:pt x="2859" y="1502"/>
                  </a:lnTo>
                  <a:lnTo>
                    <a:pt x="2859" y="1519"/>
                  </a:lnTo>
                  <a:lnTo>
                    <a:pt x="2859" y="1502"/>
                  </a:lnTo>
                  <a:close/>
                  <a:moveTo>
                    <a:pt x="2859" y="1502"/>
                  </a:moveTo>
                  <a:lnTo>
                    <a:pt x="2868" y="1502"/>
                  </a:lnTo>
                  <a:lnTo>
                    <a:pt x="2885" y="1502"/>
                  </a:lnTo>
                  <a:lnTo>
                    <a:pt x="2885" y="1536"/>
                  </a:lnTo>
                  <a:lnTo>
                    <a:pt x="2868" y="1536"/>
                  </a:lnTo>
                  <a:lnTo>
                    <a:pt x="2859" y="1536"/>
                  </a:lnTo>
                  <a:lnTo>
                    <a:pt x="2859" y="1502"/>
                  </a:lnTo>
                  <a:close/>
                  <a:moveTo>
                    <a:pt x="2885" y="1502"/>
                  </a:moveTo>
                  <a:lnTo>
                    <a:pt x="2902" y="1502"/>
                  </a:lnTo>
                  <a:lnTo>
                    <a:pt x="2910" y="1502"/>
                  </a:lnTo>
                  <a:lnTo>
                    <a:pt x="2918" y="1536"/>
                  </a:lnTo>
                  <a:lnTo>
                    <a:pt x="2910" y="1536"/>
                  </a:lnTo>
                  <a:lnTo>
                    <a:pt x="2885" y="1536"/>
                  </a:lnTo>
                  <a:lnTo>
                    <a:pt x="2885" y="1502"/>
                  </a:lnTo>
                  <a:close/>
                  <a:moveTo>
                    <a:pt x="2910" y="1502"/>
                  </a:moveTo>
                  <a:lnTo>
                    <a:pt x="2910" y="1502"/>
                  </a:lnTo>
                  <a:lnTo>
                    <a:pt x="2918" y="1519"/>
                  </a:lnTo>
                  <a:lnTo>
                    <a:pt x="2910" y="1502"/>
                  </a:lnTo>
                  <a:close/>
                  <a:moveTo>
                    <a:pt x="2910" y="1502"/>
                  </a:moveTo>
                  <a:lnTo>
                    <a:pt x="2910" y="1502"/>
                  </a:lnTo>
                  <a:lnTo>
                    <a:pt x="2918" y="1536"/>
                  </a:lnTo>
                  <a:lnTo>
                    <a:pt x="2910" y="1502"/>
                  </a:lnTo>
                  <a:close/>
                  <a:moveTo>
                    <a:pt x="2918" y="1536"/>
                  </a:moveTo>
                  <a:lnTo>
                    <a:pt x="2918" y="1536"/>
                  </a:lnTo>
                  <a:lnTo>
                    <a:pt x="2918" y="1519"/>
                  </a:lnTo>
                  <a:lnTo>
                    <a:pt x="2918" y="1536"/>
                  </a:lnTo>
                  <a:close/>
                  <a:moveTo>
                    <a:pt x="2910" y="1502"/>
                  </a:moveTo>
                  <a:lnTo>
                    <a:pt x="2910" y="1502"/>
                  </a:lnTo>
                  <a:lnTo>
                    <a:pt x="2935" y="1527"/>
                  </a:lnTo>
                  <a:lnTo>
                    <a:pt x="2927" y="1536"/>
                  </a:lnTo>
                  <a:lnTo>
                    <a:pt x="2918" y="1536"/>
                  </a:lnTo>
                  <a:lnTo>
                    <a:pt x="2910" y="1502"/>
                  </a:lnTo>
                  <a:close/>
                  <a:moveTo>
                    <a:pt x="2910" y="1502"/>
                  </a:moveTo>
                  <a:lnTo>
                    <a:pt x="2918" y="1493"/>
                  </a:lnTo>
                  <a:lnTo>
                    <a:pt x="2927" y="1493"/>
                  </a:lnTo>
                  <a:lnTo>
                    <a:pt x="2944" y="1519"/>
                  </a:lnTo>
                  <a:lnTo>
                    <a:pt x="2935" y="1527"/>
                  </a:lnTo>
                  <a:lnTo>
                    <a:pt x="2910" y="1502"/>
                  </a:lnTo>
                  <a:close/>
                  <a:moveTo>
                    <a:pt x="2927" y="1493"/>
                  </a:moveTo>
                  <a:lnTo>
                    <a:pt x="2961" y="1468"/>
                  </a:lnTo>
                  <a:lnTo>
                    <a:pt x="2986" y="1443"/>
                  </a:lnTo>
                  <a:lnTo>
                    <a:pt x="3011" y="1468"/>
                  </a:lnTo>
                  <a:lnTo>
                    <a:pt x="2977" y="1493"/>
                  </a:lnTo>
                  <a:lnTo>
                    <a:pt x="2944" y="1519"/>
                  </a:lnTo>
                  <a:lnTo>
                    <a:pt x="2927" y="1493"/>
                  </a:lnTo>
                  <a:close/>
                  <a:moveTo>
                    <a:pt x="2986" y="1443"/>
                  </a:moveTo>
                  <a:lnTo>
                    <a:pt x="2986" y="1443"/>
                  </a:lnTo>
                  <a:lnTo>
                    <a:pt x="3011" y="1468"/>
                  </a:lnTo>
                  <a:lnTo>
                    <a:pt x="2986" y="1443"/>
                  </a:lnTo>
                  <a:close/>
                  <a:moveTo>
                    <a:pt x="3011" y="1468"/>
                  </a:moveTo>
                  <a:lnTo>
                    <a:pt x="3011" y="1468"/>
                  </a:lnTo>
                  <a:lnTo>
                    <a:pt x="2994" y="1451"/>
                  </a:lnTo>
                  <a:lnTo>
                    <a:pt x="3011" y="1468"/>
                  </a:lnTo>
                  <a:close/>
                  <a:moveTo>
                    <a:pt x="2986" y="1443"/>
                  </a:moveTo>
                  <a:lnTo>
                    <a:pt x="2986" y="1434"/>
                  </a:lnTo>
                  <a:lnTo>
                    <a:pt x="2994" y="1426"/>
                  </a:lnTo>
                  <a:lnTo>
                    <a:pt x="3020" y="1451"/>
                  </a:lnTo>
                  <a:lnTo>
                    <a:pt x="3020" y="1460"/>
                  </a:lnTo>
                  <a:lnTo>
                    <a:pt x="3011" y="1468"/>
                  </a:lnTo>
                  <a:lnTo>
                    <a:pt x="2986" y="1443"/>
                  </a:lnTo>
                  <a:close/>
                  <a:moveTo>
                    <a:pt x="2994" y="1426"/>
                  </a:moveTo>
                  <a:lnTo>
                    <a:pt x="3020" y="1401"/>
                  </a:lnTo>
                  <a:lnTo>
                    <a:pt x="3053" y="1384"/>
                  </a:lnTo>
                  <a:lnTo>
                    <a:pt x="3062" y="1417"/>
                  </a:lnTo>
                  <a:lnTo>
                    <a:pt x="3036" y="1426"/>
                  </a:lnTo>
                  <a:lnTo>
                    <a:pt x="3020" y="1451"/>
                  </a:lnTo>
                  <a:lnTo>
                    <a:pt x="2994" y="1426"/>
                  </a:lnTo>
                  <a:close/>
                  <a:moveTo>
                    <a:pt x="3053" y="1384"/>
                  </a:moveTo>
                  <a:lnTo>
                    <a:pt x="3079" y="1367"/>
                  </a:lnTo>
                  <a:lnTo>
                    <a:pt x="3095" y="1358"/>
                  </a:lnTo>
                  <a:lnTo>
                    <a:pt x="3112" y="1392"/>
                  </a:lnTo>
                  <a:lnTo>
                    <a:pt x="3087" y="1401"/>
                  </a:lnTo>
                  <a:lnTo>
                    <a:pt x="3062" y="1417"/>
                  </a:lnTo>
                  <a:lnTo>
                    <a:pt x="3053" y="1384"/>
                  </a:lnTo>
                  <a:close/>
                  <a:moveTo>
                    <a:pt x="3095" y="1358"/>
                  </a:moveTo>
                  <a:lnTo>
                    <a:pt x="3129" y="1341"/>
                  </a:lnTo>
                  <a:lnTo>
                    <a:pt x="3155" y="1333"/>
                  </a:lnTo>
                  <a:lnTo>
                    <a:pt x="3188" y="1325"/>
                  </a:lnTo>
                  <a:lnTo>
                    <a:pt x="3230" y="1333"/>
                  </a:lnTo>
                  <a:lnTo>
                    <a:pt x="3214" y="1367"/>
                  </a:lnTo>
                  <a:lnTo>
                    <a:pt x="3188" y="1367"/>
                  </a:lnTo>
                  <a:lnTo>
                    <a:pt x="3163" y="1367"/>
                  </a:lnTo>
                  <a:lnTo>
                    <a:pt x="3138" y="1375"/>
                  </a:lnTo>
                  <a:lnTo>
                    <a:pt x="3112" y="1392"/>
                  </a:lnTo>
                  <a:lnTo>
                    <a:pt x="3095" y="1358"/>
                  </a:lnTo>
                  <a:close/>
                  <a:moveTo>
                    <a:pt x="3214" y="1367"/>
                  </a:moveTo>
                  <a:lnTo>
                    <a:pt x="3214" y="1367"/>
                  </a:lnTo>
                  <a:lnTo>
                    <a:pt x="3222" y="1350"/>
                  </a:lnTo>
                  <a:lnTo>
                    <a:pt x="3214" y="1367"/>
                  </a:lnTo>
                  <a:close/>
                  <a:moveTo>
                    <a:pt x="3230" y="1333"/>
                  </a:moveTo>
                  <a:lnTo>
                    <a:pt x="3230" y="1333"/>
                  </a:lnTo>
                  <a:lnTo>
                    <a:pt x="3214" y="1367"/>
                  </a:lnTo>
                  <a:lnTo>
                    <a:pt x="3230" y="1333"/>
                  </a:lnTo>
                  <a:close/>
                  <a:moveTo>
                    <a:pt x="3214" y="1367"/>
                  </a:moveTo>
                  <a:lnTo>
                    <a:pt x="3214" y="1367"/>
                  </a:lnTo>
                  <a:lnTo>
                    <a:pt x="3222" y="1350"/>
                  </a:lnTo>
                  <a:lnTo>
                    <a:pt x="3214" y="1367"/>
                  </a:lnTo>
                  <a:close/>
                  <a:moveTo>
                    <a:pt x="3230" y="1333"/>
                  </a:moveTo>
                  <a:lnTo>
                    <a:pt x="3247" y="1358"/>
                  </a:lnTo>
                  <a:lnTo>
                    <a:pt x="3256" y="1401"/>
                  </a:lnTo>
                  <a:lnTo>
                    <a:pt x="3256" y="1451"/>
                  </a:lnTo>
                  <a:lnTo>
                    <a:pt x="3256" y="1485"/>
                  </a:lnTo>
                  <a:lnTo>
                    <a:pt x="3222" y="1485"/>
                  </a:lnTo>
                  <a:lnTo>
                    <a:pt x="3222" y="1417"/>
                  </a:lnTo>
                  <a:lnTo>
                    <a:pt x="3214" y="1367"/>
                  </a:lnTo>
                  <a:lnTo>
                    <a:pt x="3230" y="1333"/>
                  </a:lnTo>
                  <a:close/>
                  <a:moveTo>
                    <a:pt x="3222" y="1485"/>
                  </a:moveTo>
                  <a:lnTo>
                    <a:pt x="3222" y="1485"/>
                  </a:lnTo>
                  <a:lnTo>
                    <a:pt x="3239" y="1485"/>
                  </a:lnTo>
                  <a:lnTo>
                    <a:pt x="3222" y="1485"/>
                  </a:lnTo>
                  <a:close/>
                  <a:moveTo>
                    <a:pt x="3256" y="1485"/>
                  </a:moveTo>
                  <a:lnTo>
                    <a:pt x="3256" y="1493"/>
                  </a:lnTo>
                  <a:lnTo>
                    <a:pt x="3256" y="1502"/>
                  </a:lnTo>
                  <a:lnTo>
                    <a:pt x="3222" y="1502"/>
                  </a:lnTo>
                  <a:lnTo>
                    <a:pt x="3222" y="1493"/>
                  </a:lnTo>
                  <a:lnTo>
                    <a:pt x="3222" y="1485"/>
                  </a:lnTo>
                  <a:lnTo>
                    <a:pt x="3256" y="1485"/>
                  </a:lnTo>
                  <a:close/>
                  <a:moveTo>
                    <a:pt x="3222" y="1502"/>
                  </a:moveTo>
                  <a:lnTo>
                    <a:pt x="3222" y="1502"/>
                  </a:lnTo>
                  <a:lnTo>
                    <a:pt x="3239" y="1502"/>
                  </a:lnTo>
                  <a:lnTo>
                    <a:pt x="3222" y="1502"/>
                  </a:lnTo>
                  <a:close/>
                  <a:moveTo>
                    <a:pt x="3256" y="1493"/>
                  </a:moveTo>
                  <a:lnTo>
                    <a:pt x="3273" y="1510"/>
                  </a:lnTo>
                  <a:lnTo>
                    <a:pt x="3298" y="1527"/>
                  </a:lnTo>
                  <a:lnTo>
                    <a:pt x="3273" y="1561"/>
                  </a:lnTo>
                  <a:lnTo>
                    <a:pt x="3247" y="1536"/>
                  </a:lnTo>
                  <a:lnTo>
                    <a:pt x="3222" y="1502"/>
                  </a:lnTo>
                  <a:lnTo>
                    <a:pt x="3256" y="1493"/>
                  </a:lnTo>
                  <a:close/>
                  <a:moveTo>
                    <a:pt x="3273" y="1561"/>
                  </a:moveTo>
                  <a:lnTo>
                    <a:pt x="3273" y="1561"/>
                  </a:lnTo>
                  <a:lnTo>
                    <a:pt x="3281" y="1544"/>
                  </a:lnTo>
                  <a:lnTo>
                    <a:pt x="3273" y="1561"/>
                  </a:lnTo>
                  <a:close/>
                  <a:moveTo>
                    <a:pt x="3298" y="1527"/>
                  </a:moveTo>
                  <a:lnTo>
                    <a:pt x="3323" y="1552"/>
                  </a:lnTo>
                  <a:lnTo>
                    <a:pt x="3340" y="1578"/>
                  </a:lnTo>
                  <a:lnTo>
                    <a:pt x="3315" y="1595"/>
                  </a:lnTo>
                  <a:lnTo>
                    <a:pt x="3298" y="1578"/>
                  </a:lnTo>
                  <a:lnTo>
                    <a:pt x="3273" y="1561"/>
                  </a:lnTo>
                  <a:lnTo>
                    <a:pt x="3298" y="1527"/>
                  </a:lnTo>
                  <a:close/>
                  <a:moveTo>
                    <a:pt x="3315" y="1595"/>
                  </a:moveTo>
                  <a:lnTo>
                    <a:pt x="3315" y="1595"/>
                  </a:lnTo>
                  <a:lnTo>
                    <a:pt x="3323" y="1586"/>
                  </a:lnTo>
                  <a:lnTo>
                    <a:pt x="3315" y="1595"/>
                  </a:lnTo>
                  <a:close/>
                  <a:moveTo>
                    <a:pt x="3340" y="1578"/>
                  </a:moveTo>
                  <a:lnTo>
                    <a:pt x="3357" y="1595"/>
                  </a:lnTo>
                  <a:lnTo>
                    <a:pt x="3365" y="1620"/>
                  </a:lnTo>
                  <a:lnTo>
                    <a:pt x="3332" y="1637"/>
                  </a:lnTo>
                  <a:lnTo>
                    <a:pt x="3323" y="1611"/>
                  </a:lnTo>
                  <a:lnTo>
                    <a:pt x="3315" y="1595"/>
                  </a:lnTo>
                  <a:lnTo>
                    <a:pt x="3340" y="1578"/>
                  </a:lnTo>
                  <a:close/>
                  <a:moveTo>
                    <a:pt x="3365" y="1620"/>
                  </a:moveTo>
                  <a:lnTo>
                    <a:pt x="3382" y="1645"/>
                  </a:lnTo>
                  <a:lnTo>
                    <a:pt x="3399" y="1662"/>
                  </a:lnTo>
                  <a:lnTo>
                    <a:pt x="3424" y="1670"/>
                  </a:lnTo>
                  <a:lnTo>
                    <a:pt x="3475" y="1679"/>
                  </a:lnTo>
                  <a:lnTo>
                    <a:pt x="3475" y="1713"/>
                  </a:lnTo>
                  <a:lnTo>
                    <a:pt x="3416" y="1704"/>
                  </a:lnTo>
                  <a:lnTo>
                    <a:pt x="3382" y="1687"/>
                  </a:lnTo>
                  <a:lnTo>
                    <a:pt x="3357" y="1670"/>
                  </a:lnTo>
                  <a:lnTo>
                    <a:pt x="3332" y="1637"/>
                  </a:lnTo>
                  <a:lnTo>
                    <a:pt x="3365" y="1620"/>
                  </a:lnTo>
                  <a:close/>
                  <a:moveTo>
                    <a:pt x="3475" y="1679"/>
                  </a:moveTo>
                  <a:lnTo>
                    <a:pt x="3475" y="1679"/>
                  </a:lnTo>
                  <a:lnTo>
                    <a:pt x="3475" y="1713"/>
                  </a:lnTo>
                  <a:lnTo>
                    <a:pt x="3475" y="1679"/>
                  </a:lnTo>
                  <a:close/>
                  <a:moveTo>
                    <a:pt x="3475" y="1679"/>
                  </a:moveTo>
                  <a:lnTo>
                    <a:pt x="3500" y="1679"/>
                  </a:lnTo>
                  <a:lnTo>
                    <a:pt x="3534" y="1687"/>
                  </a:lnTo>
                  <a:lnTo>
                    <a:pt x="3526" y="1721"/>
                  </a:lnTo>
                  <a:lnTo>
                    <a:pt x="3500" y="1713"/>
                  </a:lnTo>
                  <a:lnTo>
                    <a:pt x="3475" y="1713"/>
                  </a:lnTo>
                  <a:lnTo>
                    <a:pt x="3475" y="1679"/>
                  </a:lnTo>
                  <a:close/>
                  <a:moveTo>
                    <a:pt x="3534" y="1687"/>
                  </a:moveTo>
                  <a:lnTo>
                    <a:pt x="3542" y="1687"/>
                  </a:lnTo>
                  <a:lnTo>
                    <a:pt x="3534" y="1721"/>
                  </a:lnTo>
                  <a:lnTo>
                    <a:pt x="3526" y="1721"/>
                  </a:lnTo>
                  <a:lnTo>
                    <a:pt x="3534" y="1687"/>
                  </a:lnTo>
                  <a:close/>
                  <a:moveTo>
                    <a:pt x="3542" y="1687"/>
                  </a:moveTo>
                  <a:lnTo>
                    <a:pt x="3576" y="1696"/>
                  </a:lnTo>
                  <a:lnTo>
                    <a:pt x="3593" y="1713"/>
                  </a:lnTo>
                  <a:lnTo>
                    <a:pt x="3568" y="1738"/>
                  </a:lnTo>
                  <a:lnTo>
                    <a:pt x="3559" y="1730"/>
                  </a:lnTo>
                  <a:lnTo>
                    <a:pt x="3534" y="1721"/>
                  </a:lnTo>
                  <a:lnTo>
                    <a:pt x="3542" y="1687"/>
                  </a:lnTo>
                  <a:close/>
                  <a:moveTo>
                    <a:pt x="3568" y="1738"/>
                  </a:moveTo>
                  <a:lnTo>
                    <a:pt x="3568" y="1738"/>
                  </a:lnTo>
                  <a:lnTo>
                    <a:pt x="3585" y="1721"/>
                  </a:lnTo>
                  <a:lnTo>
                    <a:pt x="3568" y="1738"/>
                  </a:lnTo>
                  <a:close/>
                  <a:moveTo>
                    <a:pt x="3593" y="1713"/>
                  </a:moveTo>
                  <a:lnTo>
                    <a:pt x="3593" y="1713"/>
                  </a:lnTo>
                  <a:lnTo>
                    <a:pt x="3568" y="1738"/>
                  </a:lnTo>
                  <a:lnTo>
                    <a:pt x="3593" y="1713"/>
                  </a:lnTo>
                  <a:close/>
                  <a:moveTo>
                    <a:pt x="3593" y="1713"/>
                  </a:moveTo>
                  <a:lnTo>
                    <a:pt x="3593" y="1713"/>
                  </a:lnTo>
                  <a:lnTo>
                    <a:pt x="3585" y="1721"/>
                  </a:lnTo>
                  <a:lnTo>
                    <a:pt x="3593" y="1713"/>
                  </a:lnTo>
                  <a:close/>
                  <a:moveTo>
                    <a:pt x="3593" y="1713"/>
                  </a:moveTo>
                  <a:lnTo>
                    <a:pt x="3601" y="1721"/>
                  </a:lnTo>
                  <a:lnTo>
                    <a:pt x="3610" y="1738"/>
                  </a:lnTo>
                  <a:lnTo>
                    <a:pt x="3585" y="1755"/>
                  </a:lnTo>
                  <a:lnTo>
                    <a:pt x="3576" y="1746"/>
                  </a:lnTo>
                  <a:lnTo>
                    <a:pt x="3568" y="1738"/>
                  </a:lnTo>
                  <a:lnTo>
                    <a:pt x="3593" y="1713"/>
                  </a:lnTo>
                  <a:close/>
                  <a:moveTo>
                    <a:pt x="3610" y="1738"/>
                  </a:moveTo>
                  <a:lnTo>
                    <a:pt x="3627" y="1755"/>
                  </a:lnTo>
                  <a:lnTo>
                    <a:pt x="3635" y="1763"/>
                  </a:lnTo>
                  <a:lnTo>
                    <a:pt x="3618" y="1797"/>
                  </a:lnTo>
                  <a:lnTo>
                    <a:pt x="3601" y="1780"/>
                  </a:lnTo>
                  <a:lnTo>
                    <a:pt x="3585" y="1755"/>
                  </a:lnTo>
                  <a:lnTo>
                    <a:pt x="3610" y="1738"/>
                  </a:lnTo>
                  <a:close/>
                </a:path>
              </a:pathLst>
            </a:custGeom>
            <a:solidFill>
              <a:srgbClr val="0093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44" name="Freeform 12"/>
            <p:cNvSpPr/>
            <p:nvPr/>
          </p:nvSpPr>
          <p:spPr>
            <a:xfrm>
              <a:off x="1046" y="928"/>
              <a:ext cx="3609" cy="1763"/>
            </a:xfrm>
            <a:custGeom>
              <a:avLst/>
              <a:gdLst/>
              <a:ahLst/>
              <a:cxnLst>
                <a:cxn ang="0">
                  <a:pos x="25" y="8"/>
                </a:cxn>
                <a:cxn ang="0">
                  <a:pos x="67" y="25"/>
                </a:cxn>
                <a:cxn ang="0">
                  <a:pos x="76" y="93"/>
                </a:cxn>
                <a:cxn ang="0">
                  <a:pos x="93" y="194"/>
                </a:cxn>
                <a:cxn ang="0">
                  <a:pos x="152" y="236"/>
                </a:cxn>
                <a:cxn ang="0">
                  <a:pos x="211" y="202"/>
                </a:cxn>
                <a:cxn ang="0">
                  <a:pos x="227" y="245"/>
                </a:cxn>
                <a:cxn ang="0">
                  <a:pos x="270" y="295"/>
                </a:cxn>
                <a:cxn ang="0">
                  <a:pos x="337" y="329"/>
                </a:cxn>
                <a:cxn ang="0">
                  <a:pos x="295" y="456"/>
                </a:cxn>
                <a:cxn ang="0">
                  <a:pos x="320" y="531"/>
                </a:cxn>
                <a:cxn ang="0">
                  <a:pos x="346" y="607"/>
                </a:cxn>
                <a:cxn ang="0">
                  <a:pos x="421" y="751"/>
                </a:cxn>
                <a:cxn ang="0">
                  <a:pos x="514" y="869"/>
                </a:cxn>
                <a:cxn ang="0">
                  <a:pos x="624" y="894"/>
                </a:cxn>
                <a:cxn ang="0">
                  <a:pos x="700" y="920"/>
                </a:cxn>
                <a:cxn ang="0">
                  <a:pos x="742" y="936"/>
                </a:cxn>
                <a:cxn ang="0">
                  <a:pos x="809" y="869"/>
                </a:cxn>
                <a:cxn ang="0">
                  <a:pos x="860" y="835"/>
                </a:cxn>
                <a:cxn ang="0">
                  <a:pos x="902" y="801"/>
                </a:cxn>
                <a:cxn ang="0">
                  <a:pos x="877" y="709"/>
                </a:cxn>
                <a:cxn ang="0">
                  <a:pos x="860" y="658"/>
                </a:cxn>
                <a:cxn ang="0">
                  <a:pos x="860" y="650"/>
                </a:cxn>
                <a:cxn ang="0">
                  <a:pos x="860" y="624"/>
                </a:cxn>
                <a:cxn ang="0">
                  <a:pos x="868" y="599"/>
                </a:cxn>
                <a:cxn ang="0">
                  <a:pos x="885" y="591"/>
                </a:cxn>
                <a:cxn ang="0">
                  <a:pos x="885" y="574"/>
                </a:cxn>
                <a:cxn ang="0">
                  <a:pos x="927" y="582"/>
                </a:cxn>
                <a:cxn ang="0">
                  <a:pos x="1020" y="607"/>
                </a:cxn>
                <a:cxn ang="0">
                  <a:pos x="1121" y="624"/>
                </a:cxn>
                <a:cxn ang="0">
                  <a:pos x="1231" y="726"/>
                </a:cxn>
                <a:cxn ang="0">
                  <a:pos x="1282" y="945"/>
                </a:cxn>
                <a:cxn ang="0">
                  <a:pos x="1307" y="1055"/>
                </a:cxn>
                <a:cxn ang="0">
                  <a:pos x="1366" y="1114"/>
                </a:cxn>
                <a:cxn ang="0">
                  <a:pos x="1374" y="1071"/>
                </a:cxn>
                <a:cxn ang="0">
                  <a:pos x="1408" y="928"/>
                </a:cxn>
                <a:cxn ang="0">
                  <a:pos x="1484" y="894"/>
                </a:cxn>
                <a:cxn ang="0">
                  <a:pos x="1585" y="953"/>
                </a:cxn>
                <a:cxn ang="0">
                  <a:pos x="1695" y="962"/>
                </a:cxn>
                <a:cxn ang="0">
                  <a:pos x="1745" y="1038"/>
                </a:cxn>
                <a:cxn ang="0">
                  <a:pos x="1821" y="1071"/>
                </a:cxn>
                <a:cxn ang="0">
                  <a:pos x="2032" y="1114"/>
                </a:cxn>
                <a:cxn ang="0">
                  <a:pos x="2091" y="1055"/>
                </a:cxn>
                <a:cxn ang="0">
                  <a:pos x="2176" y="962"/>
                </a:cxn>
                <a:cxn ang="0">
                  <a:pos x="2285" y="995"/>
                </a:cxn>
                <a:cxn ang="0">
                  <a:pos x="2386" y="1139"/>
                </a:cxn>
                <a:cxn ang="0">
                  <a:pos x="2538" y="1308"/>
                </a:cxn>
                <a:cxn ang="0">
                  <a:pos x="2698" y="1265"/>
                </a:cxn>
                <a:cxn ang="0">
                  <a:pos x="2867" y="1291"/>
                </a:cxn>
                <a:cxn ang="0">
                  <a:pos x="2876" y="1367"/>
                </a:cxn>
                <a:cxn ang="0">
                  <a:pos x="2816" y="1468"/>
                </a:cxn>
                <a:cxn ang="0">
                  <a:pos x="2867" y="1502"/>
                </a:cxn>
                <a:cxn ang="0">
                  <a:pos x="3002" y="1409"/>
                </a:cxn>
                <a:cxn ang="0">
                  <a:pos x="3137" y="1333"/>
                </a:cxn>
                <a:cxn ang="0">
                  <a:pos x="3221" y="1358"/>
                </a:cxn>
                <a:cxn ang="0">
                  <a:pos x="3263" y="1527"/>
                </a:cxn>
                <a:cxn ang="0">
                  <a:pos x="3373" y="1662"/>
                </a:cxn>
                <a:cxn ang="0">
                  <a:pos x="3516" y="1687"/>
                </a:cxn>
              </a:cxnLst>
              <a:pathLst>
                <a:path w="3609" h="1763">
                  <a:moveTo>
                    <a:pt x="0" y="0"/>
                  </a:moveTo>
                  <a:lnTo>
                    <a:pt x="0" y="8"/>
                  </a:lnTo>
                  <a:lnTo>
                    <a:pt x="17" y="17"/>
                  </a:lnTo>
                  <a:lnTo>
                    <a:pt x="25" y="8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9" y="8"/>
                  </a:lnTo>
                  <a:lnTo>
                    <a:pt x="67" y="25"/>
                  </a:lnTo>
                  <a:lnTo>
                    <a:pt x="67" y="42"/>
                  </a:lnTo>
                  <a:lnTo>
                    <a:pt x="76" y="59"/>
                  </a:lnTo>
                  <a:lnTo>
                    <a:pt x="84" y="67"/>
                  </a:lnTo>
                  <a:lnTo>
                    <a:pt x="76" y="93"/>
                  </a:lnTo>
                  <a:lnTo>
                    <a:pt x="67" y="118"/>
                  </a:lnTo>
                  <a:lnTo>
                    <a:pt x="67" y="135"/>
                  </a:lnTo>
                  <a:lnTo>
                    <a:pt x="67" y="160"/>
                  </a:lnTo>
                  <a:lnTo>
                    <a:pt x="93" y="194"/>
                  </a:lnTo>
                  <a:lnTo>
                    <a:pt x="118" y="228"/>
                  </a:lnTo>
                  <a:lnTo>
                    <a:pt x="135" y="236"/>
                  </a:lnTo>
                  <a:lnTo>
                    <a:pt x="143" y="236"/>
                  </a:lnTo>
                  <a:lnTo>
                    <a:pt x="152" y="236"/>
                  </a:lnTo>
                  <a:lnTo>
                    <a:pt x="168" y="228"/>
                  </a:lnTo>
                  <a:lnTo>
                    <a:pt x="185" y="211"/>
                  </a:lnTo>
                  <a:lnTo>
                    <a:pt x="194" y="202"/>
                  </a:lnTo>
                  <a:lnTo>
                    <a:pt x="211" y="202"/>
                  </a:lnTo>
                  <a:lnTo>
                    <a:pt x="219" y="202"/>
                  </a:lnTo>
                  <a:lnTo>
                    <a:pt x="219" y="211"/>
                  </a:lnTo>
                  <a:lnTo>
                    <a:pt x="227" y="219"/>
                  </a:lnTo>
                  <a:lnTo>
                    <a:pt x="227" y="245"/>
                  </a:lnTo>
                  <a:lnTo>
                    <a:pt x="227" y="270"/>
                  </a:lnTo>
                  <a:lnTo>
                    <a:pt x="236" y="287"/>
                  </a:lnTo>
                  <a:lnTo>
                    <a:pt x="253" y="295"/>
                  </a:lnTo>
                  <a:lnTo>
                    <a:pt x="270" y="295"/>
                  </a:lnTo>
                  <a:lnTo>
                    <a:pt x="295" y="295"/>
                  </a:lnTo>
                  <a:lnTo>
                    <a:pt x="337" y="287"/>
                  </a:lnTo>
                  <a:lnTo>
                    <a:pt x="362" y="295"/>
                  </a:lnTo>
                  <a:lnTo>
                    <a:pt x="337" y="329"/>
                  </a:lnTo>
                  <a:lnTo>
                    <a:pt x="303" y="363"/>
                  </a:lnTo>
                  <a:lnTo>
                    <a:pt x="295" y="396"/>
                  </a:lnTo>
                  <a:lnTo>
                    <a:pt x="295" y="422"/>
                  </a:lnTo>
                  <a:lnTo>
                    <a:pt x="295" y="456"/>
                  </a:lnTo>
                  <a:lnTo>
                    <a:pt x="303" y="481"/>
                  </a:lnTo>
                  <a:lnTo>
                    <a:pt x="303" y="498"/>
                  </a:lnTo>
                  <a:lnTo>
                    <a:pt x="312" y="506"/>
                  </a:lnTo>
                  <a:lnTo>
                    <a:pt x="320" y="531"/>
                  </a:lnTo>
                  <a:lnTo>
                    <a:pt x="337" y="557"/>
                  </a:lnTo>
                  <a:lnTo>
                    <a:pt x="337" y="574"/>
                  </a:lnTo>
                  <a:lnTo>
                    <a:pt x="337" y="591"/>
                  </a:lnTo>
                  <a:lnTo>
                    <a:pt x="346" y="607"/>
                  </a:lnTo>
                  <a:lnTo>
                    <a:pt x="362" y="616"/>
                  </a:lnTo>
                  <a:lnTo>
                    <a:pt x="379" y="633"/>
                  </a:lnTo>
                  <a:lnTo>
                    <a:pt x="396" y="658"/>
                  </a:lnTo>
                  <a:lnTo>
                    <a:pt x="421" y="751"/>
                  </a:lnTo>
                  <a:lnTo>
                    <a:pt x="438" y="835"/>
                  </a:lnTo>
                  <a:lnTo>
                    <a:pt x="464" y="852"/>
                  </a:lnTo>
                  <a:lnTo>
                    <a:pt x="497" y="869"/>
                  </a:lnTo>
                  <a:lnTo>
                    <a:pt x="514" y="869"/>
                  </a:lnTo>
                  <a:lnTo>
                    <a:pt x="539" y="877"/>
                  </a:lnTo>
                  <a:lnTo>
                    <a:pt x="556" y="886"/>
                  </a:lnTo>
                  <a:lnTo>
                    <a:pt x="565" y="894"/>
                  </a:lnTo>
                  <a:lnTo>
                    <a:pt x="624" y="894"/>
                  </a:lnTo>
                  <a:lnTo>
                    <a:pt x="658" y="894"/>
                  </a:lnTo>
                  <a:lnTo>
                    <a:pt x="683" y="911"/>
                  </a:lnTo>
                  <a:lnTo>
                    <a:pt x="691" y="911"/>
                  </a:lnTo>
                  <a:lnTo>
                    <a:pt x="700" y="920"/>
                  </a:lnTo>
                  <a:lnTo>
                    <a:pt x="700" y="928"/>
                  </a:lnTo>
                  <a:lnTo>
                    <a:pt x="725" y="936"/>
                  </a:lnTo>
                  <a:lnTo>
                    <a:pt x="742" y="936"/>
                  </a:lnTo>
                  <a:lnTo>
                    <a:pt x="767" y="928"/>
                  </a:lnTo>
                  <a:lnTo>
                    <a:pt x="776" y="920"/>
                  </a:lnTo>
                  <a:lnTo>
                    <a:pt x="792" y="894"/>
                  </a:lnTo>
                  <a:lnTo>
                    <a:pt x="809" y="869"/>
                  </a:lnTo>
                  <a:lnTo>
                    <a:pt x="826" y="852"/>
                  </a:lnTo>
                  <a:lnTo>
                    <a:pt x="843" y="844"/>
                  </a:lnTo>
                  <a:lnTo>
                    <a:pt x="843" y="835"/>
                  </a:lnTo>
                  <a:lnTo>
                    <a:pt x="860" y="835"/>
                  </a:lnTo>
                  <a:lnTo>
                    <a:pt x="868" y="827"/>
                  </a:lnTo>
                  <a:lnTo>
                    <a:pt x="877" y="827"/>
                  </a:lnTo>
                  <a:lnTo>
                    <a:pt x="894" y="818"/>
                  </a:lnTo>
                  <a:lnTo>
                    <a:pt x="902" y="801"/>
                  </a:lnTo>
                  <a:lnTo>
                    <a:pt x="894" y="768"/>
                  </a:lnTo>
                  <a:lnTo>
                    <a:pt x="885" y="734"/>
                  </a:lnTo>
                  <a:lnTo>
                    <a:pt x="877" y="726"/>
                  </a:lnTo>
                  <a:lnTo>
                    <a:pt x="877" y="709"/>
                  </a:lnTo>
                  <a:lnTo>
                    <a:pt x="868" y="692"/>
                  </a:lnTo>
                  <a:lnTo>
                    <a:pt x="868" y="683"/>
                  </a:lnTo>
                  <a:lnTo>
                    <a:pt x="860" y="658"/>
                  </a:lnTo>
                  <a:lnTo>
                    <a:pt x="860" y="650"/>
                  </a:lnTo>
                  <a:lnTo>
                    <a:pt x="860" y="641"/>
                  </a:lnTo>
                  <a:lnTo>
                    <a:pt x="860" y="633"/>
                  </a:lnTo>
                  <a:lnTo>
                    <a:pt x="860" y="624"/>
                  </a:lnTo>
                  <a:lnTo>
                    <a:pt x="868" y="607"/>
                  </a:lnTo>
                  <a:lnTo>
                    <a:pt x="868" y="599"/>
                  </a:lnTo>
                  <a:lnTo>
                    <a:pt x="877" y="599"/>
                  </a:lnTo>
                  <a:lnTo>
                    <a:pt x="877" y="591"/>
                  </a:lnTo>
                  <a:lnTo>
                    <a:pt x="885" y="591"/>
                  </a:lnTo>
                  <a:lnTo>
                    <a:pt x="885" y="582"/>
                  </a:lnTo>
                  <a:lnTo>
                    <a:pt x="885" y="574"/>
                  </a:lnTo>
                  <a:lnTo>
                    <a:pt x="894" y="574"/>
                  </a:lnTo>
                  <a:lnTo>
                    <a:pt x="911" y="574"/>
                  </a:lnTo>
                  <a:lnTo>
                    <a:pt x="919" y="582"/>
                  </a:lnTo>
                  <a:lnTo>
                    <a:pt x="927" y="582"/>
                  </a:lnTo>
                  <a:lnTo>
                    <a:pt x="936" y="591"/>
                  </a:lnTo>
                  <a:lnTo>
                    <a:pt x="961" y="599"/>
                  </a:lnTo>
                  <a:lnTo>
                    <a:pt x="986" y="607"/>
                  </a:lnTo>
                  <a:lnTo>
                    <a:pt x="1020" y="607"/>
                  </a:lnTo>
                  <a:lnTo>
                    <a:pt x="1054" y="607"/>
                  </a:lnTo>
                  <a:lnTo>
                    <a:pt x="1079" y="607"/>
                  </a:lnTo>
                  <a:lnTo>
                    <a:pt x="1105" y="616"/>
                  </a:lnTo>
                  <a:lnTo>
                    <a:pt x="1121" y="624"/>
                  </a:lnTo>
                  <a:lnTo>
                    <a:pt x="1147" y="633"/>
                  </a:lnTo>
                  <a:lnTo>
                    <a:pt x="1180" y="650"/>
                  </a:lnTo>
                  <a:lnTo>
                    <a:pt x="1197" y="683"/>
                  </a:lnTo>
                  <a:lnTo>
                    <a:pt x="1231" y="726"/>
                  </a:lnTo>
                  <a:lnTo>
                    <a:pt x="1273" y="776"/>
                  </a:lnTo>
                  <a:lnTo>
                    <a:pt x="1273" y="835"/>
                  </a:lnTo>
                  <a:lnTo>
                    <a:pt x="1282" y="894"/>
                  </a:lnTo>
                  <a:lnTo>
                    <a:pt x="1282" y="945"/>
                  </a:lnTo>
                  <a:lnTo>
                    <a:pt x="1282" y="995"/>
                  </a:lnTo>
                  <a:lnTo>
                    <a:pt x="1282" y="1004"/>
                  </a:lnTo>
                  <a:lnTo>
                    <a:pt x="1282" y="1021"/>
                  </a:lnTo>
                  <a:lnTo>
                    <a:pt x="1307" y="1055"/>
                  </a:lnTo>
                  <a:lnTo>
                    <a:pt x="1324" y="1080"/>
                  </a:lnTo>
                  <a:lnTo>
                    <a:pt x="1341" y="1097"/>
                  </a:lnTo>
                  <a:lnTo>
                    <a:pt x="1358" y="1105"/>
                  </a:lnTo>
                  <a:lnTo>
                    <a:pt x="1366" y="1114"/>
                  </a:lnTo>
                  <a:lnTo>
                    <a:pt x="1374" y="1114"/>
                  </a:lnTo>
                  <a:lnTo>
                    <a:pt x="1383" y="1114"/>
                  </a:lnTo>
                  <a:lnTo>
                    <a:pt x="1391" y="1114"/>
                  </a:lnTo>
                  <a:lnTo>
                    <a:pt x="1374" y="1071"/>
                  </a:lnTo>
                  <a:lnTo>
                    <a:pt x="1358" y="1029"/>
                  </a:lnTo>
                  <a:lnTo>
                    <a:pt x="1366" y="987"/>
                  </a:lnTo>
                  <a:lnTo>
                    <a:pt x="1383" y="953"/>
                  </a:lnTo>
                  <a:lnTo>
                    <a:pt x="1408" y="928"/>
                  </a:lnTo>
                  <a:lnTo>
                    <a:pt x="1433" y="903"/>
                  </a:lnTo>
                  <a:lnTo>
                    <a:pt x="1442" y="894"/>
                  </a:lnTo>
                  <a:lnTo>
                    <a:pt x="1459" y="894"/>
                  </a:lnTo>
                  <a:lnTo>
                    <a:pt x="1484" y="894"/>
                  </a:lnTo>
                  <a:lnTo>
                    <a:pt x="1501" y="903"/>
                  </a:lnTo>
                  <a:lnTo>
                    <a:pt x="1543" y="920"/>
                  </a:lnTo>
                  <a:lnTo>
                    <a:pt x="1568" y="936"/>
                  </a:lnTo>
                  <a:lnTo>
                    <a:pt x="1585" y="953"/>
                  </a:lnTo>
                  <a:lnTo>
                    <a:pt x="1611" y="962"/>
                  </a:lnTo>
                  <a:lnTo>
                    <a:pt x="1636" y="962"/>
                  </a:lnTo>
                  <a:lnTo>
                    <a:pt x="1661" y="962"/>
                  </a:lnTo>
                  <a:lnTo>
                    <a:pt x="1695" y="962"/>
                  </a:lnTo>
                  <a:lnTo>
                    <a:pt x="1712" y="979"/>
                  </a:lnTo>
                  <a:lnTo>
                    <a:pt x="1729" y="995"/>
                  </a:lnTo>
                  <a:lnTo>
                    <a:pt x="1745" y="1021"/>
                  </a:lnTo>
                  <a:lnTo>
                    <a:pt x="1745" y="1038"/>
                  </a:lnTo>
                  <a:lnTo>
                    <a:pt x="1754" y="1055"/>
                  </a:lnTo>
                  <a:lnTo>
                    <a:pt x="1762" y="1071"/>
                  </a:lnTo>
                  <a:lnTo>
                    <a:pt x="1788" y="1071"/>
                  </a:lnTo>
                  <a:lnTo>
                    <a:pt x="1821" y="1071"/>
                  </a:lnTo>
                  <a:lnTo>
                    <a:pt x="1855" y="1088"/>
                  </a:lnTo>
                  <a:lnTo>
                    <a:pt x="1931" y="1105"/>
                  </a:lnTo>
                  <a:lnTo>
                    <a:pt x="2015" y="1122"/>
                  </a:lnTo>
                  <a:lnTo>
                    <a:pt x="2032" y="1114"/>
                  </a:lnTo>
                  <a:lnTo>
                    <a:pt x="2049" y="1105"/>
                  </a:lnTo>
                  <a:lnTo>
                    <a:pt x="2057" y="1097"/>
                  </a:lnTo>
                  <a:lnTo>
                    <a:pt x="2074" y="1088"/>
                  </a:lnTo>
                  <a:lnTo>
                    <a:pt x="2091" y="1055"/>
                  </a:lnTo>
                  <a:lnTo>
                    <a:pt x="2108" y="1021"/>
                  </a:lnTo>
                  <a:lnTo>
                    <a:pt x="2133" y="987"/>
                  </a:lnTo>
                  <a:lnTo>
                    <a:pt x="2159" y="962"/>
                  </a:lnTo>
                  <a:lnTo>
                    <a:pt x="2176" y="962"/>
                  </a:lnTo>
                  <a:lnTo>
                    <a:pt x="2201" y="962"/>
                  </a:lnTo>
                  <a:lnTo>
                    <a:pt x="2226" y="970"/>
                  </a:lnTo>
                  <a:lnTo>
                    <a:pt x="2260" y="979"/>
                  </a:lnTo>
                  <a:lnTo>
                    <a:pt x="2285" y="995"/>
                  </a:lnTo>
                  <a:lnTo>
                    <a:pt x="2310" y="1021"/>
                  </a:lnTo>
                  <a:lnTo>
                    <a:pt x="2327" y="1046"/>
                  </a:lnTo>
                  <a:lnTo>
                    <a:pt x="2353" y="1071"/>
                  </a:lnTo>
                  <a:lnTo>
                    <a:pt x="2386" y="1139"/>
                  </a:lnTo>
                  <a:lnTo>
                    <a:pt x="2429" y="1198"/>
                  </a:lnTo>
                  <a:lnTo>
                    <a:pt x="2462" y="1257"/>
                  </a:lnTo>
                  <a:lnTo>
                    <a:pt x="2513" y="1291"/>
                  </a:lnTo>
                  <a:lnTo>
                    <a:pt x="2538" y="1308"/>
                  </a:lnTo>
                  <a:lnTo>
                    <a:pt x="2563" y="1308"/>
                  </a:lnTo>
                  <a:lnTo>
                    <a:pt x="2597" y="1299"/>
                  </a:lnTo>
                  <a:lnTo>
                    <a:pt x="2631" y="1291"/>
                  </a:lnTo>
                  <a:lnTo>
                    <a:pt x="2698" y="1265"/>
                  </a:lnTo>
                  <a:lnTo>
                    <a:pt x="2757" y="1257"/>
                  </a:lnTo>
                  <a:lnTo>
                    <a:pt x="2808" y="1257"/>
                  </a:lnTo>
                  <a:lnTo>
                    <a:pt x="2850" y="1274"/>
                  </a:lnTo>
                  <a:lnTo>
                    <a:pt x="2867" y="1291"/>
                  </a:lnTo>
                  <a:lnTo>
                    <a:pt x="2876" y="1308"/>
                  </a:lnTo>
                  <a:lnTo>
                    <a:pt x="2876" y="1324"/>
                  </a:lnTo>
                  <a:lnTo>
                    <a:pt x="2876" y="1341"/>
                  </a:lnTo>
                  <a:lnTo>
                    <a:pt x="2876" y="1367"/>
                  </a:lnTo>
                  <a:lnTo>
                    <a:pt x="2859" y="1392"/>
                  </a:lnTo>
                  <a:lnTo>
                    <a:pt x="2842" y="1417"/>
                  </a:lnTo>
                  <a:lnTo>
                    <a:pt x="2816" y="1443"/>
                  </a:lnTo>
                  <a:lnTo>
                    <a:pt x="2816" y="1468"/>
                  </a:lnTo>
                  <a:lnTo>
                    <a:pt x="2816" y="1485"/>
                  </a:lnTo>
                  <a:lnTo>
                    <a:pt x="2816" y="1493"/>
                  </a:lnTo>
                  <a:lnTo>
                    <a:pt x="2842" y="1502"/>
                  </a:lnTo>
                  <a:lnTo>
                    <a:pt x="2867" y="1502"/>
                  </a:lnTo>
                  <a:lnTo>
                    <a:pt x="2901" y="1502"/>
                  </a:lnTo>
                  <a:lnTo>
                    <a:pt x="2943" y="1468"/>
                  </a:lnTo>
                  <a:lnTo>
                    <a:pt x="2977" y="1434"/>
                  </a:lnTo>
                  <a:lnTo>
                    <a:pt x="3002" y="1409"/>
                  </a:lnTo>
                  <a:lnTo>
                    <a:pt x="3036" y="1384"/>
                  </a:lnTo>
                  <a:lnTo>
                    <a:pt x="3078" y="1358"/>
                  </a:lnTo>
                  <a:lnTo>
                    <a:pt x="3120" y="1341"/>
                  </a:lnTo>
                  <a:lnTo>
                    <a:pt x="3137" y="1333"/>
                  </a:lnTo>
                  <a:lnTo>
                    <a:pt x="3162" y="1333"/>
                  </a:lnTo>
                  <a:lnTo>
                    <a:pt x="3179" y="1333"/>
                  </a:lnTo>
                  <a:lnTo>
                    <a:pt x="3204" y="1333"/>
                  </a:lnTo>
                  <a:lnTo>
                    <a:pt x="3221" y="1358"/>
                  </a:lnTo>
                  <a:lnTo>
                    <a:pt x="3221" y="1400"/>
                  </a:lnTo>
                  <a:lnTo>
                    <a:pt x="3221" y="1451"/>
                  </a:lnTo>
                  <a:lnTo>
                    <a:pt x="3221" y="1485"/>
                  </a:lnTo>
                  <a:lnTo>
                    <a:pt x="3263" y="1527"/>
                  </a:lnTo>
                  <a:lnTo>
                    <a:pt x="3314" y="1569"/>
                  </a:lnTo>
                  <a:lnTo>
                    <a:pt x="3339" y="1611"/>
                  </a:lnTo>
                  <a:lnTo>
                    <a:pt x="3356" y="1645"/>
                  </a:lnTo>
                  <a:lnTo>
                    <a:pt x="3373" y="1662"/>
                  </a:lnTo>
                  <a:lnTo>
                    <a:pt x="3390" y="1670"/>
                  </a:lnTo>
                  <a:lnTo>
                    <a:pt x="3424" y="1679"/>
                  </a:lnTo>
                  <a:lnTo>
                    <a:pt x="3457" y="1679"/>
                  </a:lnTo>
                  <a:lnTo>
                    <a:pt x="3516" y="1687"/>
                  </a:lnTo>
                  <a:lnTo>
                    <a:pt x="3567" y="1704"/>
                  </a:lnTo>
                  <a:lnTo>
                    <a:pt x="3584" y="1738"/>
                  </a:lnTo>
                  <a:lnTo>
                    <a:pt x="3609" y="1763"/>
                  </a:lnTo>
                </a:path>
              </a:pathLst>
            </a:custGeom>
            <a:noFill/>
            <a:ln w="26988" cap="flat" cmpd="sng">
              <a:solidFill>
                <a:srgbClr val="3C746B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445" name="Freeform 13"/>
            <p:cNvSpPr/>
            <p:nvPr/>
          </p:nvSpPr>
          <p:spPr>
            <a:xfrm>
              <a:off x="84" y="1620"/>
              <a:ext cx="1341" cy="666"/>
            </a:xfrm>
            <a:custGeom>
              <a:avLst/>
              <a:gdLst/>
              <a:ahLst/>
              <a:cxnLst>
                <a:cxn ang="0">
                  <a:pos x="1265" y="34"/>
                </a:cxn>
                <a:cxn ang="0">
                  <a:pos x="1248" y="118"/>
                </a:cxn>
                <a:cxn ang="0">
                  <a:pos x="1097" y="135"/>
                </a:cxn>
                <a:cxn ang="0">
                  <a:pos x="962" y="135"/>
                </a:cxn>
                <a:cxn ang="0">
                  <a:pos x="962" y="168"/>
                </a:cxn>
                <a:cxn ang="0">
                  <a:pos x="979" y="185"/>
                </a:cxn>
                <a:cxn ang="0">
                  <a:pos x="987" y="219"/>
                </a:cxn>
                <a:cxn ang="0">
                  <a:pos x="1021" y="228"/>
                </a:cxn>
                <a:cxn ang="0">
                  <a:pos x="1088" y="253"/>
                </a:cxn>
                <a:cxn ang="0">
                  <a:pos x="1147" y="278"/>
                </a:cxn>
                <a:cxn ang="0">
                  <a:pos x="1189" y="346"/>
                </a:cxn>
                <a:cxn ang="0">
                  <a:pos x="1147" y="405"/>
                </a:cxn>
                <a:cxn ang="0">
                  <a:pos x="1147" y="447"/>
                </a:cxn>
                <a:cxn ang="0">
                  <a:pos x="1139" y="464"/>
                </a:cxn>
                <a:cxn ang="0">
                  <a:pos x="1088" y="464"/>
                </a:cxn>
                <a:cxn ang="0">
                  <a:pos x="1097" y="523"/>
                </a:cxn>
                <a:cxn ang="0">
                  <a:pos x="1114" y="557"/>
                </a:cxn>
                <a:cxn ang="0">
                  <a:pos x="1105" y="607"/>
                </a:cxn>
                <a:cxn ang="0">
                  <a:pos x="1097" y="632"/>
                </a:cxn>
                <a:cxn ang="0">
                  <a:pos x="1080" y="641"/>
                </a:cxn>
                <a:cxn ang="0">
                  <a:pos x="1063" y="649"/>
                </a:cxn>
                <a:cxn ang="0">
                  <a:pos x="1029" y="666"/>
                </a:cxn>
                <a:cxn ang="0">
                  <a:pos x="1004" y="649"/>
                </a:cxn>
                <a:cxn ang="0">
                  <a:pos x="987" y="632"/>
                </a:cxn>
                <a:cxn ang="0">
                  <a:pos x="987" y="616"/>
                </a:cxn>
                <a:cxn ang="0">
                  <a:pos x="987" y="590"/>
                </a:cxn>
                <a:cxn ang="0">
                  <a:pos x="987" y="565"/>
                </a:cxn>
                <a:cxn ang="0">
                  <a:pos x="995" y="548"/>
                </a:cxn>
                <a:cxn ang="0">
                  <a:pos x="970" y="531"/>
                </a:cxn>
                <a:cxn ang="0">
                  <a:pos x="953" y="540"/>
                </a:cxn>
                <a:cxn ang="0">
                  <a:pos x="945" y="565"/>
                </a:cxn>
                <a:cxn ang="0">
                  <a:pos x="877" y="590"/>
                </a:cxn>
                <a:cxn ang="0">
                  <a:pos x="869" y="565"/>
                </a:cxn>
                <a:cxn ang="0">
                  <a:pos x="886" y="523"/>
                </a:cxn>
                <a:cxn ang="0">
                  <a:pos x="894" y="506"/>
                </a:cxn>
                <a:cxn ang="0">
                  <a:pos x="920" y="489"/>
                </a:cxn>
                <a:cxn ang="0">
                  <a:pos x="945" y="481"/>
                </a:cxn>
                <a:cxn ang="0">
                  <a:pos x="962" y="464"/>
                </a:cxn>
                <a:cxn ang="0">
                  <a:pos x="953" y="447"/>
                </a:cxn>
                <a:cxn ang="0">
                  <a:pos x="936" y="447"/>
                </a:cxn>
                <a:cxn ang="0">
                  <a:pos x="920" y="447"/>
                </a:cxn>
                <a:cxn ang="0">
                  <a:pos x="903" y="447"/>
                </a:cxn>
                <a:cxn ang="0">
                  <a:pos x="886" y="447"/>
                </a:cxn>
                <a:cxn ang="0">
                  <a:pos x="835" y="447"/>
                </a:cxn>
                <a:cxn ang="0">
                  <a:pos x="818" y="447"/>
                </a:cxn>
                <a:cxn ang="0">
                  <a:pos x="818" y="464"/>
                </a:cxn>
                <a:cxn ang="0">
                  <a:pos x="768" y="498"/>
                </a:cxn>
                <a:cxn ang="0">
                  <a:pos x="742" y="481"/>
                </a:cxn>
                <a:cxn ang="0">
                  <a:pos x="717" y="523"/>
                </a:cxn>
                <a:cxn ang="0">
                  <a:pos x="447" y="607"/>
                </a:cxn>
                <a:cxn ang="0">
                  <a:pos x="279" y="607"/>
                </a:cxn>
                <a:cxn ang="0">
                  <a:pos x="220" y="607"/>
                </a:cxn>
                <a:cxn ang="0">
                  <a:pos x="203" y="607"/>
                </a:cxn>
                <a:cxn ang="0">
                  <a:pos x="161" y="607"/>
                </a:cxn>
                <a:cxn ang="0">
                  <a:pos x="135" y="590"/>
                </a:cxn>
                <a:cxn ang="0">
                  <a:pos x="118" y="573"/>
                </a:cxn>
                <a:cxn ang="0">
                  <a:pos x="102" y="573"/>
                </a:cxn>
                <a:cxn ang="0">
                  <a:pos x="85" y="565"/>
                </a:cxn>
                <a:cxn ang="0">
                  <a:pos x="59" y="548"/>
                </a:cxn>
                <a:cxn ang="0">
                  <a:pos x="34" y="531"/>
                </a:cxn>
                <a:cxn ang="0">
                  <a:pos x="17" y="523"/>
                </a:cxn>
                <a:cxn ang="0">
                  <a:pos x="0" y="506"/>
                </a:cxn>
              </a:cxnLst>
              <a:pathLst>
                <a:path w="1341" h="666">
                  <a:moveTo>
                    <a:pt x="1341" y="0"/>
                  </a:moveTo>
                  <a:lnTo>
                    <a:pt x="1308" y="8"/>
                  </a:lnTo>
                  <a:lnTo>
                    <a:pt x="1282" y="25"/>
                  </a:lnTo>
                  <a:lnTo>
                    <a:pt x="1265" y="34"/>
                  </a:lnTo>
                  <a:lnTo>
                    <a:pt x="1257" y="50"/>
                  </a:lnTo>
                  <a:lnTo>
                    <a:pt x="1248" y="76"/>
                  </a:lnTo>
                  <a:lnTo>
                    <a:pt x="1248" y="101"/>
                  </a:lnTo>
                  <a:lnTo>
                    <a:pt x="1248" y="118"/>
                  </a:lnTo>
                  <a:lnTo>
                    <a:pt x="1232" y="135"/>
                  </a:lnTo>
                  <a:lnTo>
                    <a:pt x="1206" y="135"/>
                  </a:lnTo>
                  <a:lnTo>
                    <a:pt x="1189" y="135"/>
                  </a:lnTo>
                  <a:lnTo>
                    <a:pt x="1097" y="135"/>
                  </a:lnTo>
                  <a:lnTo>
                    <a:pt x="1004" y="135"/>
                  </a:lnTo>
                  <a:lnTo>
                    <a:pt x="987" y="135"/>
                  </a:lnTo>
                  <a:lnTo>
                    <a:pt x="970" y="126"/>
                  </a:lnTo>
                  <a:lnTo>
                    <a:pt x="962" y="135"/>
                  </a:lnTo>
                  <a:lnTo>
                    <a:pt x="962" y="143"/>
                  </a:lnTo>
                  <a:lnTo>
                    <a:pt x="962" y="152"/>
                  </a:lnTo>
                  <a:lnTo>
                    <a:pt x="962" y="160"/>
                  </a:lnTo>
                  <a:lnTo>
                    <a:pt x="962" y="168"/>
                  </a:lnTo>
                  <a:lnTo>
                    <a:pt x="970" y="168"/>
                  </a:lnTo>
                  <a:lnTo>
                    <a:pt x="970" y="177"/>
                  </a:lnTo>
                  <a:lnTo>
                    <a:pt x="970" y="185"/>
                  </a:lnTo>
                  <a:lnTo>
                    <a:pt x="979" y="185"/>
                  </a:lnTo>
                  <a:lnTo>
                    <a:pt x="987" y="194"/>
                  </a:lnTo>
                  <a:lnTo>
                    <a:pt x="987" y="202"/>
                  </a:lnTo>
                  <a:lnTo>
                    <a:pt x="987" y="219"/>
                  </a:lnTo>
                  <a:lnTo>
                    <a:pt x="995" y="228"/>
                  </a:lnTo>
                  <a:lnTo>
                    <a:pt x="1012" y="228"/>
                  </a:lnTo>
                  <a:lnTo>
                    <a:pt x="1021" y="228"/>
                  </a:lnTo>
                  <a:lnTo>
                    <a:pt x="1038" y="228"/>
                  </a:lnTo>
                  <a:lnTo>
                    <a:pt x="1038" y="236"/>
                  </a:lnTo>
                  <a:lnTo>
                    <a:pt x="1055" y="236"/>
                  </a:lnTo>
                  <a:lnTo>
                    <a:pt x="1088" y="253"/>
                  </a:lnTo>
                  <a:lnTo>
                    <a:pt x="1114" y="261"/>
                  </a:lnTo>
                  <a:lnTo>
                    <a:pt x="1130" y="261"/>
                  </a:lnTo>
                  <a:lnTo>
                    <a:pt x="1139" y="270"/>
                  </a:lnTo>
                  <a:lnTo>
                    <a:pt x="1147" y="278"/>
                  </a:lnTo>
                  <a:lnTo>
                    <a:pt x="1164" y="295"/>
                  </a:lnTo>
                  <a:lnTo>
                    <a:pt x="1181" y="303"/>
                  </a:lnTo>
                  <a:lnTo>
                    <a:pt x="1189" y="320"/>
                  </a:lnTo>
                  <a:lnTo>
                    <a:pt x="1189" y="346"/>
                  </a:lnTo>
                  <a:lnTo>
                    <a:pt x="1181" y="363"/>
                  </a:lnTo>
                  <a:lnTo>
                    <a:pt x="1164" y="388"/>
                  </a:lnTo>
                  <a:lnTo>
                    <a:pt x="1156" y="396"/>
                  </a:lnTo>
                  <a:lnTo>
                    <a:pt x="1147" y="405"/>
                  </a:lnTo>
                  <a:lnTo>
                    <a:pt x="1147" y="413"/>
                  </a:lnTo>
                  <a:lnTo>
                    <a:pt x="1147" y="422"/>
                  </a:lnTo>
                  <a:lnTo>
                    <a:pt x="1147" y="430"/>
                  </a:lnTo>
                  <a:lnTo>
                    <a:pt x="1147" y="447"/>
                  </a:lnTo>
                  <a:lnTo>
                    <a:pt x="1147" y="455"/>
                  </a:lnTo>
                  <a:lnTo>
                    <a:pt x="1139" y="464"/>
                  </a:lnTo>
                  <a:lnTo>
                    <a:pt x="1130" y="464"/>
                  </a:lnTo>
                  <a:lnTo>
                    <a:pt x="1122" y="464"/>
                  </a:lnTo>
                  <a:lnTo>
                    <a:pt x="1105" y="464"/>
                  </a:lnTo>
                  <a:lnTo>
                    <a:pt x="1088" y="464"/>
                  </a:lnTo>
                  <a:lnTo>
                    <a:pt x="1088" y="498"/>
                  </a:lnTo>
                  <a:lnTo>
                    <a:pt x="1088" y="506"/>
                  </a:lnTo>
                  <a:lnTo>
                    <a:pt x="1088" y="514"/>
                  </a:lnTo>
                  <a:lnTo>
                    <a:pt x="1097" y="523"/>
                  </a:lnTo>
                  <a:lnTo>
                    <a:pt x="1105" y="531"/>
                  </a:lnTo>
                  <a:lnTo>
                    <a:pt x="1105" y="548"/>
                  </a:lnTo>
                  <a:lnTo>
                    <a:pt x="1114" y="548"/>
                  </a:lnTo>
                  <a:lnTo>
                    <a:pt x="1114" y="557"/>
                  </a:lnTo>
                  <a:lnTo>
                    <a:pt x="1114" y="565"/>
                  </a:lnTo>
                  <a:lnTo>
                    <a:pt x="1114" y="573"/>
                  </a:lnTo>
                  <a:lnTo>
                    <a:pt x="1114" y="590"/>
                  </a:lnTo>
                  <a:lnTo>
                    <a:pt x="1105" y="607"/>
                  </a:lnTo>
                  <a:lnTo>
                    <a:pt x="1105" y="624"/>
                  </a:lnTo>
                  <a:lnTo>
                    <a:pt x="1097" y="624"/>
                  </a:lnTo>
                  <a:lnTo>
                    <a:pt x="1097" y="632"/>
                  </a:lnTo>
                  <a:lnTo>
                    <a:pt x="1097" y="641"/>
                  </a:lnTo>
                  <a:lnTo>
                    <a:pt x="1088" y="641"/>
                  </a:lnTo>
                  <a:lnTo>
                    <a:pt x="1080" y="641"/>
                  </a:lnTo>
                  <a:lnTo>
                    <a:pt x="1080" y="649"/>
                  </a:lnTo>
                  <a:lnTo>
                    <a:pt x="1071" y="649"/>
                  </a:lnTo>
                  <a:lnTo>
                    <a:pt x="1063" y="649"/>
                  </a:lnTo>
                  <a:lnTo>
                    <a:pt x="1063" y="658"/>
                  </a:lnTo>
                  <a:lnTo>
                    <a:pt x="1063" y="666"/>
                  </a:lnTo>
                  <a:lnTo>
                    <a:pt x="1046" y="666"/>
                  </a:lnTo>
                  <a:lnTo>
                    <a:pt x="1029" y="666"/>
                  </a:lnTo>
                  <a:lnTo>
                    <a:pt x="1021" y="666"/>
                  </a:lnTo>
                  <a:lnTo>
                    <a:pt x="1004" y="658"/>
                  </a:lnTo>
                  <a:lnTo>
                    <a:pt x="1004" y="649"/>
                  </a:lnTo>
                  <a:lnTo>
                    <a:pt x="1004" y="641"/>
                  </a:lnTo>
                  <a:lnTo>
                    <a:pt x="987" y="632"/>
                  </a:lnTo>
                  <a:lnTo>
                    <a:pt x="987" y="624"/>
                  </a:lnTo>
                  <a:lnTo>
                    <a:pt x="987" y="616"/>
                  </a:lnTo>
                  <a:lnTo>
                    <a:pt x="987" y="607"/>
                  </a:lnTo>
                  <a:lnTo>
                    <a:pt x="987" y="599"/>
                  </a:lnTo>
                  <a:lnTo>
                    <a:pt x="987" y="590"/>
                  </a:lnTo>
                  <a:lnTo>
                    <a:pt x="987" y="582"/>
                  </a:lnTo>
                  <a:lnTo>
                    <a:pt x="987" y="565"/>
                  </a:lnTo>
                  <a:lnTo>
                    <a:pt x="995" y="565"/>
                  </a:lnTo>
                  <a:lnTo>
                    <a:pt x="995" y="557"/>
                  </a:lnTo>
                  <a:lnTo>
                    <a:pt x="995" y="548"/>
                  </a:lnTo>
                  <a:lnTo>
                    <a:pt x="995" y="540"/>
                  </a:lnTo>
                  <a:lnTo>
                    <a:pt x="987" y="531"/>
                  </a:lnTo>
                  <a:lnTo>
                    <a:pt x="979" y="531"/>
                  </a:lnTo>
                  <a:lnTo>
                    <a:pt x="970" y="531"/>
                  </a:lnTo>
                  <a:lnTo>
                    <a:pt x="962" y="540"/>
                  </a:lnTo>
                  <a:lnTo>
                    <a:pt x="953" y="540"/>
                  </a:lnTo>
                  <a:lnTo>
                    <a:pt x="953" y="548"/>
                  </a:lnTo>
                  <a:lnTo>
                    <a:pt x="953" y="565"/>
                  </a:lnTo>
                  <a:lnTo>
                    <a:pt x="945" y="565"/>
                  </a:lnTo>
                  <a:lnTo>
                    <a:pt x="920" y="582"/>
                  </a:lnTo>
                  <a:lnTo>
                    <a:pt x="903" y="590"/>
                  </a:lnTo>
                  <a:lnTo>
                    <a:pt x="894" y="590"/>
                  </a:lnTo>
                  <a:lnTo>
                    <a:pt x="877" y="590"/>
                  </a:lnTo>
                  <a:lnTo>
                    <a:pt x="869" y="582"/>
                  </a:lnTo>
                  <a:lnTo>
                    <a:pt x="861" y="582"/>
                  </a:lnTo>
                  <a:lnTo>
                    <a:pt x="861" y="565"/>
                  </a:lnTo>
                  <a:lnTo>
                    <a:pt x="869" y="565"/>
                  </a:lnTo>
                  <a:lnTo>
                    <a:pt x="869" y="557"/>
                  </a:lnTo>
                  <a:lnTo>
                    <a:pt x="886" y="548"/>
                  </a:lnTo>
                  <a:lnTo>
                    <a:pt x="894" y="540"/>
                  </a:lnTo>
                  <a:lnTo>
                    <a:pt x="886" y="523"/>
                  </a:lnTo>
                  <a:lnTo>
                    <a:pt x="894" y="514"/>
                  </a:lnTo>
                  <a:lnTo>
                    <a:pt x="894" y="506"/>
                  </a:lnTo>
                  <a:lnTo>
                    <a:pt x="903" y="506"/>
                  </a:lnTo>
                  <a:lnTo>
                    <a:pt x="903" y="498"/>
                  </a:lnTo>
                  <a:lnTo>
                    <a:pt x="920" y="489"/>
                  </a:lnTo>
                  <a:lnTo>
                    <a:pt x="928" y="481"/>
                  </a:lnTo>
                  <a:lnTo>
                    <a:pt x="936" y="481"/>
                  </a:lnTo>
                  <a:lnTo>
                    <a:pt x="945" y="481"/>
                  </a:lnTo>
                  <a:lnTo>
                    <a:pt x="945" y="472"/>
                  </a:lnTo>
                  <a:lnTo>
                    <a:pt x="945" y="464"/>
                  </a:lnTo>
                  <a:lnTo>
                    <a:pt x="953" y="464"/>
                  </a:lnTo>
                  <a:lnTo>
                    <a:pt x="962" y="464"/>
                  </a:lnTo>
                  <a:lnTo>
                    <a:pt x="962" y="455"/>
                  </a:lnTo>
                  <a:lnTo>
                    <a:pt x="962" y="447"/>
                  </a:lnTo>
                  <a:lnTo>
                    <a:pt x="953" y="447"/>
                  </a:lnTo>
                  <a:lnTo>
                    <a:pt x="945" y="447"/>
                  </a:lnTo>
                  <a:lnTo>
                    <a:pt x="936" y="447"/>
                  </a:lnTo>
                  <a:lnTo>
                    <a:pt x="928" y="447"/>
                  </a:lnTo>
                  <a:lnTo>
                    <a:pt x="920" y="447"/>
                  </a:lnTo>
                  <a:lnTo>
                    <a:pt x="911" y="447"/>
                  </a:lnTo>
                  <a:lnTo>
                    <a:pt x="903" y="447"/>
                  </a:lnTo>
                  <a:lnTo>
                    <a:pt x="894" y="447"/>
                  </a:lnTo>
                  <a:lnTo>
                    <a:pt x="886" y="447"/>
                  </a:lnTo>
                  <a:lnTo>
                    <a:pt x="877" y="447"/>
                  </a:lnTo>
                  <a:lnTo>
                    <a:pt x="861" y="447"/>
                  </a:lnTo>
                  <a:lnTo>
                    <a:pt x="852" y="447"/>
                  </a:lnTo>
                  <a:lnTo>
                    <a:pt x="835" y="447"/>
                  </a:lnTo>
                  <a:lnTo>
                    <a:pt x="827" y="438"/>
                  </a:lnTo>
                  <a:lnTo>
                    <a:pt x="818" y="438"/>
                  </a:lnTo>
                  <a:lnTo>
                    <a:pt x="818" y="447"/>
                  </a:lnTo>
                  <a:lnTo>
                    <a:pt x="818" y="455"/>
                  </a:lnTo>
                  <a:lnTo>
                    <a:pt x="818" y="464"/>
                  </a:lnTo>
                  <a:lnTo>
                    <a:pt x="818" y="472"/>
                  </a:lnTo>
                  <a:lnTo>
                    <a:pt x="810" y="481"/>
                  </a:lnTo>
                  <a:lnTo>
                    <a:pt x="776" y="498"/>
                  </a:lnTo>
                  <a:lnTo>
                    <a:pt x="768" y="498"/>
                  </a:lnTo>
                  <a:lnTo>
                    <a:pt x="759" y="489"/>
                  </a:lnTo>
                  <a:lnTo>
                    <a:pt x="759" y="481"/>
                  </a:lnTo>
                  <a:lnTo>
                    <a:pt x="751" y="481"/>
                  </a:lnTo>
                  <a:lnTo>
                    <a:pt x="742" y="481"/>
                  </a:lnTo>
                  <a:lnTo>
                    <a:pt x="726" y="498"/>
                  </a:lnTo>
                  <a:lnTo>
                    <a:pt x="717" y="514"/>
                  </a:lnTo>
                  <a:lnTo>
                    <a:pt x="717" y="523"/>
                  </a:lnTo>
                  <a:lnTo>
                    <a:pt x="641" y="565"/>
                  </a:lnTo>
                  <a:lnTo>
                    <a:pt x="557" y="590"/>
                  </a:lnTo>
                  <a:lnTo>
                    <a:pt x="506" y="599"/>
                  </a:lnTo>
                  <a:lnTo>
                    <a:pt x="447" y="607"/>
                  </a:lnTo>
                  <a:lnTo>
                    <a:pt x="397" y="607"/>
                  </a:lnTo>
                  <a:lnTo>
                    <a:pt x="346" y="607"/>
                  </a:lnTo>
                  <a:lnTo>
                    <a:pt x="312" y="607"/>
                  </a:lnTo>
                  <a:lnTo>
                    <a:pt x="279" y="607"/>
                  </a:lnTo>
                  <a:lnTo>
                    <a:pt x="262" y="607"/>
                  </a:lnTo>
                  <a:lnTo>
                    <a:pt x="245" y="607"/>
                  </a:lnTo>
                  <a:lnTo>
                    <a:pt x="236" y="607"/>
                  </a:lnTo>
                  <a:lnTo>
                    <a:pt x="220" y="607"/>
                  </a:lnTo>
                  <a:lnTo>
                    <a:pt x="211" y="607"/>
                  </a:lnTo>
                  <a:lnTo>
                    <a:pt x="203" y="607"/>
                  </a:lnTo>
                  <a:lnTo>
                    <a:pt x="194" y="607"/>
                  </a:lnTo>
                  <a:lnTo>
                    <a:pt x="186" y="607"/>
                  </a:lnTo>
                  <a:lnTo>
                    <a:pt x="177" y="607"/>
                  </a:lnTo>
                  <a:lnTo>
                    <a:pt x="161" y="607"/>
                  </a:lnTo>
                  <a:lnTo>
                    <a:pt x="144" y="599"/>
                  </a:lnTo>
                  <a:lnTo>
                    <a:pt x="144" y="590"/>
                  </a:lnTo>
                  <a:lnTo>
                    <a:pt x="135" y="590"/>
                  </a:lnTo>
                  <a:lnTo>
                    <a:pt x="127" y="590"/>
                  </a:lnTo>
                  <a:lnTo>
                    <a:pt x="118" y="582"/>
                  </a:lnTo>
                  <a:lnTo>
                    <a:pt x="118" y="573"/>
                  </a:lnTo>
                  <a:lnTo>
                    <a:pt x="110" y="573"/>
                  </a:lnTo>
                  <a:lnTo>
                    <a:pt x="102" y="573"/>
                  </a:lnTo>
                  <a:lnTo>
                    <a:pt x="102" y="565"/>
                  </a:lnTo>
                  <a:lnTo>
                    <a:pt x="93" y="565"/>
                  </a:lnTo>
                  <a:lnTo>
                    <a:pt x="85" y="565"/>
                  </a:lnTo>
                  <a:lnTo>
                    <a:pt x="76" y="565"/>
                  </a:lnTo>
                  <a:lnTo>
                    <a:pt x="76" y="557"/>
                  </a:lnTo>
                  <a:lnTo>
                    <a:pt x="68" y="548"/>
                  </a:lnTo>
                  <a:lnTo>
                    <a:pt x="59" y="548"/>
                  </a:lnTo>
                  <a:lnTo>
                    <a:pt x="51" y="548"/>
                  </a:lnTo>
                  <a:lnTo>
                    <a:pt x="43" y="540"/>
                  </a:lnTo>
                  <a:lnTo>
                    <a:pt x="34" y="531"/>
                  </a:lnTo>
                  <a:lnTo>
                    <a:pt x="26" y="531"/>
                  </a:lnTo>
                  <a:lnTo>
                    <a:pt x="26" y="523"/>
                  </a:lnTo>
                  <a:lnTo>
                    <a:pt x="17" y="523"/>
                  </a:lnTo>
                  <a:lnTo>
                    <a:pt x="17" y="514"/>
                  </a:lnTo>
                  <a:lnTo>
                    <a:pt x="9" y="514"/>
                  </a:lnTo>
                  <a:lnTo>
                    <a:pt x="0" y="506"/>
                  </a:lnTo>
                  <a:lnTo>
                    <a:pt x="0" y="498"/>
                  </a:lnTo>
                </a:path>
              </a:pathLst>
            </a:custGeom>
            <a:noFill/>
            <a:ln w="12700" cap="flat" cmpd="sng">
              <a:solidFill>
                <a:srgbClr val="0093D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446" name="Rectangle 14"/>
            <p:cNvSpPr/>
            <p:nvPr/>
          </p:nvSpPr>
          <p:spPr>
            <a:xfrm rot="3180000">
              <a:off x="1915" y="94"/>
              <a:ext cx="74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900" dirty="0">
                  <a:solidFill>
                    <a:srgbClr val="1F1A17"/>
                  </a:solidFill>
                  <a:latin typeface=".VnTime" panose="020B7200000000000000" pitchFamily="34" charset="0"/>
                </a:rPr>
                <a:t>S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47" name="Rectangle 15"/>
            <p:cNvSpPr/>
            <p:nvPr/>
          </p:nvSpPr>
          <p:spPr>
            <a:xfrm rot="3180000">
              <a:off x="1956" y="154"/>
              <a:ext cx="76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900" dirty="0">
                  <a:solidFill>
                    <a:srgbClr val="1F1A17"/>
                  </a:solidFill>
                  <a:latin typeface=".VnTime" panose="020B7200000000000000" pitchFamily="34" charset="0"/>
                </a:rPr>
                <a:t>«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48" name="Rectangle 16"/>
            <p:cNvSpPr/>
            <p:nvPr/>
          </p:nvSpPr>
          <p:spPr>
            <a:xfrm rot="3180000">
              <a:off x="1999" y="214"/>
              <a:ext cx="76" cy="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900" dirty="0">
                  <a:solidFill>
                    <a:srgbClr val="1F1A17"/>
                  </a:solidFill>
                  <a:latin typeface=".VnTime" panose="020B7200000000000000" pitchFamily="34" charset="0"/>
                </a:rPr>
                <a:t>n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49" name="Rectangle 17"/>
            <p:cNvSpPr/>
            <p:nvPr/>
          </p:nvSpPr>
          <p:spPr>
            <a:xfrm rot="3180000">
              <a:off x="2049" y="272"/>
              <a:ext cx="76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900" dirty="0">
                  <a:solidFill>
                    <a:srgbClr val="1F1A17"/>
                  </a:solidFill>
                  <a:latin typeface=".VnTime" panose="020B7200000000000000" pitchFamily="34" charset="0"/>
                </a:rPr>
                <a:t>g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50" name="Rectangle 18"/>
            <p:cNvSpPr/>
            <p:nvPr/>
          </p:nvSpPr>
          <p:spPr>
            <a:xfrm rot="3180000">
              <a:off x="2099" y="323"/>
              <a:ext cx="38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900" dirty="0">
                  <a:solidFill>
                    <a:srgbClr val="1F1A17"/>
                  </a:solidFill>
                  <a:latin typeface=".VnTime" panose="020B7200000000000000" pitchFamily="34" charset="0"/>
                </a:rPr>
                <a:t> 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51" name="Rectangle 19"/>
            <p:cNvSpPr/>
            <p:nvPr/>
          </p:nvSpPr>
          <p:spPr>
            <a:xfrm rot="3180000">
              <a:off x="2104" y="369"/>
              <a:ext cx="89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900" dirty="0">
                  <a:solidFill>
                    <a:srgbClr val="1F1A17"/>
                  </a:solidFill>
                  <a:latin typeface=".VnTime" panose="020B7200000000000000" pitchFamily="34" charset="0"/>
                </a:rPr>
                <a:t>T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52" name="Rectangle 20"/>
            <p:cNvSpPr/>
            <p:nvPr/>
          </p:nvSpPr>
          <p:spPr>
            <a:xfrm rot="3180000">
              <a:off x="2160" y="432"/>
              <a:ext cx="77" cy="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900" dirty="0">
                  <a:solidFill>
                    <a:srgbClr val="1F1A17"/>
                  </a:solidFill>
                  <a:latin typeface=".VnTime" panose="020B7200000000000000" pitchFamily="34" charset="0"/>
                </a:rPr>
                <a:t>h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53" name="Rectangle 21"/>
            <p:cNvSpPr/>
            <p:nvPr/>
          </p:nvSpPr>
          <p:spPr>
            <a:xfrm rot="3180000">
              <a:off x="2209" y="491"/>
              <a:ext cx="76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900" dirty="0">
                  <a:solidFill>
                    <a:srgbClr val="1F1A17"/>
                  </a:solidFill>
                  <a:latin typeface=".VnTime" panose="020B7200000000000000" pitchFamily="34" charset="0"/>
                </a:rPr>
                <a:t>­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54" name="Rectangle 22"/>
            <p:cNvSpPr/>
            <p:nvPr/>
          </p:nvSpPr>
          <p:spPr>
            <a:xfrm rot="3180000">
              <a:off x="2251" y="559"/>
              <a:ext cx="76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900" dirty="0">
                  <a:solidFill>
                    <a:srgbClr val="1F1A17"/>
                  </a:solidFill>
                  <a:latin typeface=".VnTime" panose="020B7200000000000000" pitchFamily="34" charset="0"/>
                </a:rPr>
                <a:t>¬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55" name="Rectangle 23"/>
            <p:cNvSpPr/>
            <p:nvPr/>
          </p:nvSpPr>
          <p:spPr>
            <a:xfrm rot="3180000">
              <a:off x="2295" y="619"/>
              <a:ext cx="76" cy="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900" dirty="0">
                  <a:solidFill>
                    <a:srgbClr val="1F1A17"/>
                  </a:solidFill>
                  <a:latin typeface=".VnTime" panose="020B7200000000000000" pitchFamily="34" charset="0"/>
                </a:rPr>
                <a:t>n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56" name="Rectangle 24"/>
            <p:cNvSpPr/>
            <p:nvPr/>
          </p:nvSpPr>
          <p:spPr>
            <a:xfrm rot="3180000">
              <a:off x="2336" y="677"/>
              <a:ext cx="76" cy="1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1900" dirty="0">
                  <a:solidFill>
                    <a:srgbClr val="1F1A17"/>
                  </a:solidFill>
                  <a:latin typeface=".VnTime" panose="020B7200000000000000" pitchFamily="34" charset="0"/>
                </a:rPr>
                <a:t>g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57" name="Rectangle 25"/>
            <p:cNvSpPr/>
            <p:nvPr/>
          </p:nvSpPr>
          <p:spPr>
            <a:xfrm rot="4080000">
              <a:off x="3398" y="1790"/>
              <a:ext cx="90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S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58" name="Rectangle 26"/>
            <p:cNvSpPr/>
            <p:nvPr/>
          </p:nvSpPr>
          <p:spPr>
            <a:xfrm rot="4080000">
              <a:off x="3444" y="1854"/>
              <a:ext cx="46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.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59" name="Rectangle 27"/>
            <p:cNvSpPr/>
            <p:nvPr/>
          </p:nvSpPr>
          <p:spPr>
            <a:xfrm rot="4080000">
              <a:off x="3461" y="1904"/>
              <a:ext cx="46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 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60" name="Rectangle 28"/>
            <p:cNvSpPr/>
            <p:nvPr/>
          </p:nvSpPr>
          <p:spPr>
            <a:xfrm rot="1380000">
              <a:off x="3550" y="1927"/>
              <a:ext cx="126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200" dirty="0">
                  <a:solidFill>
                    <a:srgbClr val="1F1A17"/>
                  </a:solidFill>
                  <a:latin typeface=".VnTime" panose="020B7200000000000000" pitchFamily="34" charset="0"/>
                </a:rPr>
                <a:t>N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61" name="Rectangle 29"/>
            <p:cNvSpPr/>
            <p:nvPr/>
          </p:nvSpPr>
          <p:spPr>
            <a:xfrm rot="1380000">
              <a:off x="3659" y="1971"/>
              <a:ext cx="88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200" dirty="0">
                  <a:solidFill>
                    <a:srgbClr val="1F1A17"/>
                  </a:solidFill>
                  <a:latin typeface=".VnTime" panose="020B7200000000000000" pitchFamily="34" charset="0"/>
                </a:rPr>
                <a:t>h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62" name="Rectangle 30"/>
            <p:cNvSpPr/>
            <p:nvPr/>
          </p:nvSpPr>
          <p:spPr>
            <a:xfrm rot="1380000">
              <a:off x="3744" y="2005"/>
              <a:ext cx="88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200" dirty="0">
                  <a:solidFill>
                    <a:srgbClr val="1F1A17"/>
                  </a:solidFill>
                  <a:latin typeface=".VnTime" panose="020B7200000000000000" pitchFamily="34" charset="0"/>
                </a:rPr>
                <a:t>­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63" name="Rectangle 31"/>
            <p:cNvSpPr/>
            <p:nvPr/>
          </p:nvSpPr>
          <p:spPr>
            <a:xfrm rot="1380000">
              <a:off x="3821" y="2030"/>
              <a:ext cx="44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200" dirty="0">
                  <a:solidFill>
                    <a:srgbClr val="1F1A17"/>
                  </a:solidFill>
                  <a:latin typeface=".VnTime" panose="020B7200000000000000" pitchFamily="34" charset="0"/>
                </a:rPr>
                <a:t> 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64" name="Rectangle 32"/>
            <p:cNvSpPr/>
            <p:nvPr/>
          </p:nvSpPr>
          <p:spPr>
            <a:xfrm>
              <a:off x="3862" y="2017"/>
              <a:ext cx="513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200" dirty="0">
                  <a:solidFill>
                    <a:srgbClr val="1F1A17"/>
                  </a:solidFill>
                  <a:latin typeface=".VnTime" panose="020B7200000000000000" pitchFamily="34" charset="0"/>
                </a:rPr>
                <a:t>NguyÖt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65" name="Rectangle 33"/>
            <p:cNvSpPr/>
            <p:nvPr/>
          </p:nvSpPr>
          <p:spPr>
            <a:xfrm rot="3120000">
              <a:off x="4354" y="2168"/>
              <a:ext cx="90" cy="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S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66" name="Rectangle 34"/>
            <p:cNvSpPr/>
            <p:nvPr/>
          </p:nvSpPr>
          <p:spPr>
            <a:xfrm rot="3120000">
              <a:off x="4420" y="2216"/>
              <a:ext cx="46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.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67" name="Rectangle 35"/>
            <p:cNvSpPr/>
            <p:nvPr/>
          </p:nvSpPr>
          <p:spPr>
            <a:xfrm rot="3120000">
              <a:off x="4447" y="2251"/>
              <a:ext cx="46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 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68" name="Rectangle 36"/>
            <p:cNvSpPr/>
            <p:nvPr/>
          </p:nvSpPr>
          <p:spPr>
            <a:xfrm rot="3120000">
              <a:off x="4467" y="2320"/>
              <a:ext cx="117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C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69" name="Rectangle 37"/>
            <p:cNvSpPr/>
            <p:nvPr/>
          </p:nvSpPr>
          <p:spPr>
            <a:xfrm rot="3120000">
              <a:off x="4541" y="2400"/>
              <a:ext cx="82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Ç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70" name="Rectangle 38"/>
            <p:cNvSpPr/>
            <p:nvPr/>
          </p:nvSpPr>
          <p:spPr>
            <a:xfrm rot="3120000">
              <a:off x="4589" y="2464"/>
              <a:ext cx="92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u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71" name="Rectangle 39"/>
            <p:cNvSpPr/>
            <p:nvPr/>
          </p:nvSpPr>
          <p:spPr>
            <a:xfrm rot="-2460000">
              <a:off x="4792" y="2058"/>
              <a:ext cx="90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S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72" name="Rectangle 40"/>
            <p:cNvSpPr/>
            <p:nvPr/>
          </p:nvSpPr>
          <p:spPr>
            <a:xfrm rot="-2460000">
              <a:off x="4864" y="2014"/>
              <a:ext cx="46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.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73" name="Rectangle 41"/>
            <p:cNvSpPr/>
            <p:nvPr/>
          </p:nvSpPr>
          <p:spPr>
            <a:xfrm rot="-2460000">
              <a:off x="4898" y="1989"/>
              <a:ext cx="46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 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74" name="Rectangle 42"/>
            <p:cNvSpPr/>
            <p:nvPr/>
          </p:nvSpPr>
          <p:spPr>
            <a:xfrm rot="-2460000">
              <a:off x="4924" y="1934"/>
              <a:ext cx="112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L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75" name="Rectangle 43"/>
            <p:cNvSpPr/>
            <p:nvPr/>
          </p:nvSpPr>
          <p:spPr>
            <a:xfrm rot="-2460000">
              <a:off x="5010" y="1872"/>
              <a:ext cx="92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ô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76" name="Rectangle 44"/>
            <p:cNvSpPr/>
            <p:nvPr/>
          </p:nvSpPr>
          <p:spPr>
            <a:xfrm rot="-2460000">
              <a:off x="5088" y="1808"/>
              <a:ext cx="82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c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77" name="Rectangle 45"/>
            <p:cNvSpPr/>
            <p:nvPr/>
          </p:nvSpPr>
          <p:spPr>
            <a:xfrm rot="-2460000">
              <a:off x="5151" y="1769"/>
              <a:ext cx="46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 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78" name="Rectangle 46"/>
            <p:cNvSpPr/>
            <p:nvPr/>
          </p:nvSpPr>
          <p:spPr>
            <a:xfrm rot="-2460000">
              <a:off x="5175" y="1717"/>
              <a:ext cx="131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N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79" name="Rectangle 47"/>
            <p:cNvSpPr/>
            <p:nvPr/>
          </p:nvSpPr>
          <p:spPr>
            <a:xfrm rot="-2460000">
              <a:off x="5282" y="1648"/>
              <a:ext cx="82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a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80" name="Rectangle 48"/>
            <p:cNvSpPr/>
            <p:nvPr/>
          </p:nvSpPr>
          <p:spPr>
            <a:xfrm rot="-2460000">
              <a:off x="5342" y="1570"/>
              <a:ext cx="143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m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81" name="Freeform 49"/>
            <p:cNvSpPr/>
            <p:nvPr/>
          </p:nvSpPr>
          <p:spPr>
            <a:xfrm>
              <a:off x="4832" y="2480"/>
              <a:ext cx="110" cy="169"/>
            </a:xfrm>
            <a:custGeom>
              <a:avLst/>
              <a:gdLst/>
              <a:ahLst/>
              <a:cxnLst>
                <a:cxn ang="0">
                  <a:pos x="59" y="169"/>
                </a:cxn>
                <a:cxn ang="0">
                  <a:pos x="17" y="34"/>
                </a:cxn>
                <a:cxn ang="0">
                  <a:pos x="17" y="26"/>
                </a:cxn>
                <a:cxn ang="0">
                  <a:pos x="17" y="26"/>
                </a:cxn>
                <a:cxn ang="0">
                  <a:pos x="17" y="26"/>
                </a:cxn>
                <a:cxn ang="0">
                  <a:pos x="17" y="17"/>
                </a:cxn>
                <a:cxn ang="0">
                  <a:pos x="9" y="17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9"/>
                </a:cxn>
                <a:cxn ang="0">
                  <a:pos x="42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4" y="17"/>
                </a:cxn>
                <a:cxn ang="0">
                  <a:pos x="34" y="17"/>
                </a:cxn>
                <a:cxn ang="0">
                  <a:pos x="34" y="17"/>
                </a:cxn>
                <a:cxn ang="0">
                  <a:pos x="34" y="34"/>
                </a:cxn>
                <a:cxn ang="0">
                  <a:pos x="42" y="42"/>
                </a:cxn>
                <a:cxn ang="0">
                  <a:pos x="59" y="127"/>
                </a:cxn>
                <a:cxn ang="0">
                  <a:pos x="85" y="34"/>
                </a:cxn>
                <a:cxn ang="0">
                  <a:pos x="85" y="34"/>
                </a:cxn>
                <a:cxn ang="0">
                  <a:pos x="85" y="26"/>
                </a:cxn>
                <a:cxn ang="0">
                  <a:pos x="93" y="17"/>
                </a:cxn>
                <a:cxn ang="0">
                  <a:pos x="93" y="17"/>
                </a:cxn>
                <a:cxn ang="0">
                  <a:pos x="93" y="9"/>
                </a:cxn>
                <a:cxn ang="0">
                  <a:pos x="85" y="9"/>
                </a:cxn>
                <a:cxn ang="0">
                  <a:pos x="85" y="9"/>
                </a:cxn>
                <a:cxn ang="0">
                  <a:pos x="76" y="9"/>
                </a:cxn>
                <a:cxn ang="0">
                  <a:pos x="76" y="0"/>
                </a:cxn>
                <a:cxn ang="0">
                  <a:pos x="110" y="0"/>
                </a:cxn>
                <a:cxn ang="0">
                  <a:pos x="110" y="9"/>
                </a:cxn>
                <a:cxn ang="0">
                  <a:pos x="110" y="9"/>
                </a:cxn>
                <a:cxn ang="0">
                  <a:pos x="102" y="9"/>
                </a:cxn>
                <a:cxn ang="0">
                  <a:pos x="102" y="17"/>
                </a:cxn>
                <a:cxn ang="0">
                  <a:pos x="102" y="17"/>
                </a:cxn>
                <a:cxn ang="0">
                  <a:pos x="102" y="17"/>
                </a:cxn>
                <a:cxn ang="0">
                  <a:pos x="102" y="26"/>
                </a:cxn>
                <a:cxn ang="0">
                  <a:pos x="93" y="42"/>
                </a:cxn>
                <a:cxn ang="0">
                  <a:pos x="85" y="68"/>
                </a:cxn>
                <a:cxn ang="0">
                  <a:pos x="76" y="101"/>
                </a:cxn>
                <a:cxn ang="0">
                  <a:pos x="59" y="169"/>
                </a:cxn>
                <a:cxn ang="0">
                  <a:pos x="59" y="169"/>
                </a:cxn>
              </a:cxnLst>
              <a:pathLst>
                <a:path w="110" h="169">
                  <a:moveTo>
                    <a:pt x="59" y="169"/>
                  </a:moveTo>
                  <a:lnTo>
                    <a:pt x="17" y="34"/>
                  </a:lnTo>
                  <a:lnTo>
                    <a:pt x="17" y="26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34" y="9"/>
                  </a:lnTo>
                  <a:lnTo>
                    <a:pt x="34" y="17"/>
                  </a:lnTo>
                  <a:lnTo>
                    <a:pt x="34" y="34"/>
                  </a:lnTo>
                  <a:lnTo>
                    <a:pt x="42" y="42"/>
                  </a:lnTo>
                  <a:lnTo>
                    <a:pt x="59" y="127"/>
                  </a:lnTo>
                  <a:lnTo>
                    <a:pt x="85" y="34"/>
                  </a:lnTo>
                  <a:lnTo>
                    <a:pt x="85" y="26"/>
                  </a:lnTo>
                  <a:lnTo>
                    <a:pt x="93" y="17"/>
                  </a:lnTo>
                  <a:lnTo>
                    <a:pt x="93" y="9"/>
                  </a:lnTo>
                  <a:lnTo>
                    <a:pt x="85" y="9"/>
                  </a:lnTo>
                  <a:lnTo>
                    <a:pt x="76" y="9"/>
                  </a:lnTo>
                  <a:lnTo>
                    <a:pt x="76" y="0"/>
                  </a:lnTo>
                  <a:lnTo>
                    <a:pt x="110" y="0"/>
                  </a:lnTo>
                  <a:lnTo>
                    <a:pt x="110" y="9"/>
                  </a:lnTo>
                  <a:lnTo>
                    <a:pt x="102" y="9"/>
                  </a:lnTo>
                  <a:lnTo>
                    <a:pt x="102" y="17"/>
                  </a:lnTo>
                  <a:lnTo>
                    <a:pt x="102" y="26"/>
                  </a:lnTo>
                  <a:lnTo>
                    <a:pt x="93" y="42"/>
                  </a:lnTo>
                  <a:lnTo>
                    <a:pt x="85" y="68"/>
                  </a:lnTo>
                  <a:lnTo>
                    <a:pt x="76" y="101"/>
                  </a:lnTo>
                  <a:lnTo>
                    <a:pt x="59" y="169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82" name="Freeform 50"/>
            <p:cNvSpPr>
              <a:spLocks noEditPoints="1"/>
            </p:cNvSpPr>
            <p:nvPr/>
          </p:nvSpPr>
          <p:spPr>
            <a:xfrm>
              <a:off x="4950" y="2531"/>
              <a:ext cx="68" cy="160"/>
            </a:xfrm>
            <a:custGeom>
              <a:avLst/>
              <a:gdLst/>
              <a:ahLst/>
              <a:cxnLst>
                <a:cxn ang="0">
                  <a:pos x="59" y="101"/>
                </a:cxn>
                <a:cxn ang="0">
                  <a:pos x="59" y="101"/>
                </a:cxn>
                <a:cxn ang="0">
                  <a:pos x="59" y="101"/>
                </a:cxn>
                <a:cxn ang="0">
                  <a:pos x="68" y="101"/>
                </a:cxn>
                <a:cxn ang="0">
                  <a:pos x="59" y="110"/>
                </a:cxn>
                <a:cxn ang="0">
                  <a:pos x="51" y="118"/>
                </a:cxn>
                <a:cxn ang="0">
                  <a:pos x="43" y="110"/>
                </a:cxn>
                <a:cxn ang="0">
                  <a:pos x="43" y="101"/>
                </a:cxn>
                <a:cxn ang="0">
                  <a:pos x="34" y="110"/>
                </a:cxn>
                <a:cxn ang="0">
                  <a:pos x="26" y="110"/>
                </a:cxn>
                <a:cxn ang="0">
                  <a:pos x="26" y="118"/>
                </a:cxn>
                <a:cxn ang="0">
                  <a:pos x="17" y="118"/>
                </a:cxn>
                <a:cxn ang="0">
                  <a:pos x="9" y="110"/>
                </a:cxn>
                <a:cxn ang="0">
                  <a:pos x="0" y="101"/>
                </a:cxn>
                <a:cxn ang="0">
                  <a:pos x="0" y="93"/>
                </a:cxn>
                <a:cxn ang="0">
                  <a:pos x="9" y="67"/>
                </a:cxn>
                <a:cxn ang="0">
                  <a:pos x="26" y="50"/>
                </a:cxn>
                <a:cxn ang="0">
                  <a:pos x="43" y="25"/>
                </a:cxn>
                <a:cxn ang="0">
                  <a:pos x="34" y="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17" y="17"/>
                </a:cxn>
                <a:cxn ang="0">
                  <a:pos x="17" y="25"/>
                </a:cxn>
                <a:cxn ang="0">
                  <a:pos x="17" y="34"/>
                </a:cxn>
                <a:cxn ang="0">
                  <a:pos x="17" y="34"/>
                </a:cxn>
                <a:cxn ang="0">
                  <a:pos x="9" y="34"/>
                </a:cxn>
                <a:cxn ang="0">
                  <a:pos x="9" y="34"/>
                </a:cxn>
                <a:cxn ang="0">
                  <a:pos x="9" y="25"/>
                </a:cxn>
                <a:cxn ang="0">
                  <a:pos x="9" y="8"/>
                </a:cxn>
                <a:cxn ang="0">
                  <a:pos x="26" y="0"/>
                </a:cxn>
                <a:cxn ang="0">
                  <a:pos x="43" y="0"/>
                </a:cxn>
                <a:cxn ang="0">
                  <a:pos x="51" y="25"/>
                </a:cxn>
                <a:cxn ang="0">
                  <a:pos x="59" y="93"/>
                </a:cxn>
                <a:cxn ang="0">
                  <a:pos x="26" y="59"/>
                </a:cxn>
                <a:cxn ang="0">
                  <a:pos x="17" y="84"/>
                </a:cxn>
                <a:cxn ang="0">
                  <a:pos x="17" y="93"/>
                </a:cxn>
                <a:cxn ang="0">
                  <a:pos x="26" y="101"/>
                </a:cxn>
                <a:cxn ang="0">
                  <a:pos x="34" y="101"/>
                </a:cxn>
                <a:cxn ang="0">
                  <a:pos x="43" y="93"/>
                </a:cxn>
                <a:cxn ang="0">
                  <a:pos x="26" y="152"/>
                </a:cxn>
                <a:cxn ang="0">
                  <a:pos x="26" y="143"/>
                </a:cxn>
                <a:cxn ang="0">
                  <a:pos x="34" y="135"/>
                </a:cxn>
                <a:cxn ang="0">
                  <a:pos x="43" y="143"/>
                </a:cxn>
                <a:cxn ang="0">
                  <a:pos x="43" y="152"/>
                </a:cxn>
                <a:cxn ang="0">
                  <a:pos x="43" y="160"/>
                </a:cxn>
                <a:cxn ang="0">
                  <a:pos x="34" y="160"/>
                </a:cxn>
                <a:cxn ang="0">
                  <a:pos x="26" y="160"/>
                </a:cxn>
                <a:cxn ang="0">
                  <a:pos x="26" y="152"/>
                </a:cxn>
              </a:cxnLst>
              <a:pathLst>
                <a:path w="68" h="160">
                  <a:moveTo>
                    <a:pt x="59" y="93"/>
                  </a:moveTo>
                  <a:lnTo>
                    <a:pt x="59" y="101"/>
                  </a:lnTo>
                  <a:lnTo>
                    <a:pt x="68" y="93"/>
                  </a:lnTo>
                  <a:lnTo>
                    <a:pt x="68" y="101"/>
                  </a:lnTo>
                  <a:lnTo>
                    <a:pt x="68" y="110"/>
                  </a:lnTo>
                  <a:lnTo>
                    <a:pt x="59" y="110"/>
                  </a:lnTo>
                  <a:lnTo>
                    <a:pt x="59" y="118"/>
                  </a:lnTo>
                  <a:lnTo>
                    <a:pt x="51" y="118"/>
                  </a:lnTo>
                  <a:lnTo>
                    <a:pt x="43" y="110"/>
                  </a:lnTo>
                  <a:lnTo>
                    <a:pt x="43" y="101"/>
                  </a:lnTo>
                  <a:lnTo>
                    <a:pt x="34" y="101"/>
                  </a:lnTo>
                  <a:lnTo>
                    <a:pt x="34" y="110"/>
                  </a:lnTo>
                  <a:lnTo>
                    <a:pt x="26" y="110"/>
                  </a:lnTo>
                  <a:lnTo>
                    <a:pt x="26" y="118"/>
                  </a:lnTo>
                  <a:lnTo>
                    <a:pt x="17" y="118"/>
                  </a:lnTo>
                  <a:lnTo>
                    <a:pt x="9" y="110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76"/>
                  </a:lnTo>
                  <a:lnTo>
                    <a:pt x="9" y="67"/>
                  </a:lnTo>
                  <a:lnTo>
                    <a:pt x="17" y="59"/>
                  </a:lnTo>
                  <a:lnTo>
                    <a:pt x="26" y="50"/>
                  </a:lnTo>
                  <a:lnTo>
                    <a:pt x="43" y="42"/>
                  </a:lnTo>
                  <a:lnTo>
                    <a:pt x="43" y="25"/>
                  </a:lnTo>
                  <a:lnTo>
                    <a:pt x="43" y="17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7" y="17"/>
                  </a:lnTo>
                  <a:lnTo>
                    <a:pt x="17" y="25"/>
                  </a:lnTo>
                  <a:lnTo>
                    <a:pt x="17" y="34"/>
                  </a:lnTo>
                  <a:lnTo>
                    <a:pt x="17" y="42"/>
                  </a:lnTo>
                  <a:lnTo>
                    <a:pt x="9" y="34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8"/>
                  </a:lnTo>
                  <a:lnTo>
                    <a:pt x="17" y="8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1" y="8"/>
                  </a:lnTo>
                  <a:lnTo>
                    <a:pt x="51" y="25"/>
                  </a:lnTo>
                  <a:lnTo>
                    <a:pt x="59" y="42"/>
                  </a:lnTo>
                  <a:lnTo>
                    <a:pt x="59" y="93"/>
                  </a:lnTo>
                  <a:close/>
                  <a:moveTo>
                    <a:pt x="43" y="50"/>
                  </a:moveTo>
                  <a:lnTo>
                    <a:pt x="26" y="59"/>
                  </a:lnTo>
                  <a:lnTo>
                    <a:pt x="17" y="67"/>
                  </a:lnTo>
                  <a:lnTo>
                    <a:pt x="17" y="84"/>
                  </a:lnTo>
                  <a:lnTo>
                    <a:pt x="17" y="93"/>
                  </a:lnTo>
                  <a:lnTo>
                    <a:pt x="26" y="101"/>
                  </a:lnTo>
                  <a:lnTo>
                    <a:pt x="34" y="101"/>
                  </a:lnTo>
                  <a:lnTo>
                    <a:pt x="43" y="93"/>
                  </a:lnTo>
                  <a:lnTo>
                    <a:pt x="43" y="50"/>
                  </a:lnTo>
                  <a:close/>
                  <a:moveTo>
                    <a:pt x="26" y="152"/>
                  </a:moveTo>
                  <a:lnTo>
                    <a:pt x="26" y="143"/>
                  </a:lnTo>
                  <a:lnTo>
                    <a:pt x="34" y="135"/>
                  </a:lnTo>
                  <a:lnTo>
                    <a:pt x="43" y="143"/>
                  </a:lnTo>
                  <a:lnTo>
                    <a:pt x="43" y="152"/>
                  </a:lnTo>
                  <a:lnTo>
                    <a:pt x="43" y="160"/>
                  </a:lnTo>
                  <a:lnTo>
                    <a:pt x="34" y="160"/>
                  </a:lnTo>
                  <a:lnTo>
                    <a:pt x="26" y="160"/>
                  </a:lnTo>
                  <a:lnTo>
                    <a:pt x="26" y="152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83" name="Freeform 51"/>
            <p:cNvSpPr/>
            <p:nvPr/>
          </p:nvSpPr>
          <p:spPr>
            <a:xfrm>
              <a:off x="5018" y="2531"/>
              <a:ext cx="76" cy="110"/>
            </a:xfrm>
            <a:custGeom>
              <a:avLst/>
              <a:gdLst/>
              <a:ahLst/>
              <a:cxnLst>
                <a:cxn ang="0">
                  <a:pos x="8" y="93"/>
                </a:cxn>
                <a:cxn ang="0">
                  <a:pos x="8" y="34"/>
                </a:cxn>
                <a:cxn ang="0">
                  <a:pos x="8" y="25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8"/>
                </a:cxn>
                <a:cxn ang="0">
                  <a:pos x="25" y="0"/>
                </a:cxn>
                <a:cxn ang="0">
                  <a:pos x="25" y="17"/>
                </a:cxn>
                <a:cxn ang="0">
                  <a:pos x="34" y="17"/>
                </a:cxn>
                <a:cxn ang="0">
                  <a:pos x="34" y="8"/>
                </a:cxn>
                <a:cxn ang="0">
                  <a:pos x="42" y="8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9" y="0"/>
                </a:cxn>
                <a:cxn ang="0">
                  <a:pos x="67" y="8"/>
                </a:cxn>
                <a:cxn ang="0">
                  <a:pos x="67" y="25"/>
                </a:cxn>
                <a:cxn ang="0">
                  <a:pos x="67" y="42"/>
                </a:cxn>
                <a:cxn ang="0">
                  <a:pos x="67" y="93"/>
                </a:cxn>
                <a:cxn ang="0">
                  <a:pos x="67" y="101"/>
                </a:cxn>
                <a:cxn ang="0">
                  <a:pos x="67" y="110"/>
                </a:cxn>
                <a:cxn ang="0">
                  <a:pos x="76" y="110"/>
                </a:cxn>
                <a:cxn ang="0">
                  <a:pos x="76" y="110"/>
                </a:cxn>
                <a:cxn ang="0">
                  <a:pos x="76" y="110"/>
                </a:cxn>
                <a:cxn ang="0">
                  <a:pos x="42" y="110"/>
                </a:cxn>
                <a:cxn ang="0">
                  <a:pos x="42" y="110"/>
                </a:cxn>
                <a:cxn ang="0">
                  <a:pos x="50" y="110"/>
                </a:cxn>
                <a:cxn ang="0">
                  <a:pos x="50" y="110"/>
                </a:cxn>
                <a:cxn ang="0">
                  <a:pos x="59" y="101"/>
                </a:cxn>
                <a:cxn ang="0">
                  <a:pos x="59" y="93"/>
                </a:cxn>
                <a:cxn ang="0">
                  <a:pos x="59" y="42"/>
                </a:cxn>
                <a:cxn ang="0">
                  <a:pos x="59" y="25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42" y="17"/>
                </a:cxn>
                <a:cxn ang="0">
                  <a:pos x="42" y="17"/>
                </a:cxn>
                <a:cxn ang="0">
                  <a:pos x="42" y="17"/>
                </a:cxn>
                <a:cxn ang="0">
                  <a:pos x="34" y="17"/>
                </a:cxn>
                <a:cxn ang="0">
                  <a:pos x="34" y="17"/>
                </a:cxn>
                <a:cxn ang="0">
                  <a:pos x="34" y="25"/>
                </a:cxn>
                <a:cxn ang="0">
                  <a:pos x="25" y="25"/>
                </a:cxn>
                <a:cxn ang="0">
                  <a:pos x="25" y="93"/>
                </a:cxn>
                <a:cxn ang="0">
                  <a:pos x="25" y="101"/>
                </a:cxn>
                <a:cxn ang="0">
                  <a:pos x="25" y="110"/>
                </a:cxn>
                <a:cxn ang="0">
                  <a:pos x="34" y="110"/>
                </a:cxn>
                <a:cxn ang="0">
                  <a:pos x="34" y="110"/>
                </a:cxn>
                <a:cxn ang="0">
                  <a:pos x="34" y="110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8" y="110"/>
                </a:cxn>
                <a:cxn ang="0">
                  <a:pos x="8" y="110"/>
                </a:cxn>
                <a:cxn ang="0">
                  <a:pos x="8" y="101"/>
                </a:cxn>
                <a:cxn ang="0">
                  <a:pos x="8" y="93"/>
                </a:cxn>
              </a:cxnLst>
              <a:pathLst>
                <a:path w="76" h="110">
                  <a:moveTo>
                    <a:pt x="8" y="93"/>
                  </a:moveTo>
                  <a:lnTo>
                    <a:pt x="8" y="34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8"/>
                  </a:lnTo>
                  <a:lnTo>
                    <a:pt x="25" y="0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34" y="8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7" y="8"/>
                  </a:lnTo>
                  <a:lnTo>
                    <a:pt x="67" y="25"/>
                  </a:lnTo>
                  <a:lnTo>
                    <a:pt x="67" y="42"/>
                  </a:lnTo>
                  <a:lnTo>
                    <a:pt x="67" y="93"/>
                  </a:lnTo>
                  <a:lnTo>
                    <a:pt x="67" y="101"/>
                  </a:lnTo>
                  <a:lnTo>
                    <a:pt x="67" y="110"/>
                  </a:lnTo>
                  <a:lnTo>
                    <a:pt x="76" y="110"/>
                  </a:lnTo>
                  <a:lnTo>
                    <a:pt x="42" y="110"/>
                  </a:lnTo>
                  <a:lnTo>
                    <a:pt x="50" y="110"/>
                  </a:lnTo>
                  <a:lnTo>
                    <a:pt x="59" y="101"/>
                  </a:lnTo>
                  <a:lnTo>
                    <a:pt x="59" y="93"/>
                  </a:lnTo>
                  <a:lnTo>
                    <a:pt x="59" y="42"/>
                  </a:lnTo>
                  <a:lnTo>
                    <a:pt x="59" y="25"/>
                  </a:lnTo>
                  <a:lnTo>
                    <a:pt x="50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34" y="25"/>
                  </a:lnTo>
                  <a:lnTo>
                    <a:pt x="25" y="25"/>
                  </a:lnTo>
                  <a:lnTo>
                    <a:pt x="25" y="93"/>
                  </a:lnTo>
                  <a:lnTo>
                    <a:pt x="25" y="101"/>
                  </a:lnTo>
                  <a:lnTo>
                    <a:pt x="25" y="110"/>
                  </a:lnTo>
                  <a:lnTo>
                    <a:pt x="34" y="110"/>
                  </a:lnTo>
                  <a:lnTo>
                    <a:pt x="0" y="110"/>
                  </a:lnTo>
                  <a:lnTo>
                    <a:pt x="8" y="110"/>
                  </a:lnTo>
                  <a:lnTo>
                    <a:pt x="8" y="101"/>
                  </a:lnTo>
                  <a:lnTo>
                    <a:pt x="8" y="93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84" name="Freeform 52"/>
            <p:cNvSpPr/>
            <p:nvPr/>
          </p:nvSpPr>
          <p:spPr>
            <a:xfrm>
              <a:off x="5144" y="2480"/>
              <a:ext cx="110" cy="161"/>
            </a:xfrm>
            <a:custGeom>
              <a:avLst/>
              <a:gdLst/>
              <a:ahLst/>
              <a:cxnLst>
                <a:cxn ang="0">
                  <a:pos x="59" y="76"/>
                </a:cxn>
                <a:cxn ang="0">
                  <a:pos x="93" y="152"/>
                </a:cxn>
                <a:cxn ang="0">
                  <a:pos x="102" y="161"/>
                </a:cxn>
                <a:cxn ang="0">
                  <a:pos x="110" y="161"/>
                </a:cxn>
                <a:cxn ang="0">
                  <a:pos x="59" y="161"/>
                </a:cxn>
                <a:cxn ang="0">
                  <a:pos x="76" y="152"/>
                </a:cxn>
                <a:cxn ang="0">
                  <a:pos x="76" y="152"/>
                </a:cxn>
                <a:cxn ang="0">
                  <a:pos x="68" y="144"/>
                </a:cxn>
                <a:cxn ang="0">
                  <a:pos x="68" y="135"/>
                </a:cxn>
                <a:cxn ang="0">
                  <a:pos x="68" y="127"/>
                </a:cxn>
                <a:cxn ang="0">
                  <a:pos x="51" y="93"/>
                </a:cxn>
                <a:cxn ang="0">
                  <a:pos x="26" y="135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6" y="152"/>
                </a:cxn>
                <a:cxn ang="0">
                  <a:pos x="26" y="161"/>
                </a:cxn>
                <a:cxn ang="0">
                  <a:pos x="34" y="161"/>
                </a:cxn>
                <a:cxn ang="0">
                  <a:pos x="34" y="161"/>
                </a:cxn>
                <a:cxn ang="0">
                  <a:pos x="0" y="161"/>
                </a:cxn>
                <a:cxn ang="0">
                  <a:pos x="9" y="152"/>
                </a:cxn>
                <a:cxn ang="0">
                  <a:pos x="26" y="127"/>
                </a:cxn>
                <a:cxn ang="0">
                  <a:pos x="26" y="51"/>
                </a:cxn>
                <a:cxn ang="0">
                  <a:pos x="0" y="9"/>
                </a:cxn>
                <a:cxn ang="0">
                  <a:pos x="51" y="0"/>
                </a:cxn>
                <a:cxn ang="0">
                  <a:pos x="43" y="9"/>
                </a:cxn>
                <a:cxn ang="0">
                  <a:pos x="34" y="9"/>
                </a:cxn>
                <a:cxn ang="0">
                  <a:pos x="34" y="17"/>
                </a:cxn>
                <a:cxn ang="0">
                  <a:pos x="43" y="34"/>
                </a:cxn>
                <a:cxn ang="0">
                  <a:pos x="51" y="51"/>
                </a:cxn>
                <a:cxn ang="0">
                  <a:pos x="76" y="34"/>
                </a:cxn>
                <a:cxn ang="0">
                  <a:pos x="76" y="26"/>
                </a:cxn>
                <a:cxn ang="0">
                  <a:pos x="76" y="17"/>
                </a:cxn>
                <a:cxn ang="0">
                  <a:pos x="76" y="9"/>
                </a:cxn>
                <a:cxn ang="0">
                  <a:pos x="68" y="0"/>
                </a:cxn>
                <a:cxn ang="0">
                  <a:pos x="110" y="9"/>
                </a:cxn>
                <a:cxn ang="0">
                  <a:pos x="93" y="17"/>
                </a:cxn>
                <a:cxn ang="0">
                  <a:pos x="85" y="26"/>
                </a:cxn>
              </a:cxnLst>
              <a:pathLst>
                <a:path w="110" h="161">
                  <a:moveTo>
                    <a:pt x="85" y="34"/>
                  </a:moveTo>
                  <a:lnTo>
                    <a:pt x="59" y="76"/>
                  </a:lnTo>
                  <a:lnTo>
                    <a:pt x="93" y="135"/>
                  </a:lnTo>
                  <a:lnTo>
                    <a:pt x="93" y="152"/>
                  </a:lnTo>
                  <a:lnTo>
                    <a:pt x="102" y="152"/>
                  </a:lnTo>
                  <a:lnTo>
                    <a:pt x="102" y="161"/>
                  </a:lnTo>
                  <a:lnTo>
                    <a:pt x="110" y="161"/>
                  </a:lnTo>
                  <a:lnTo>
                    <a:pt x="59" y="161"/>
                  </a:lnTo>
                  <a:lnTo>
                    <a:pt x="68" y="161"/>
                  </a:lnTo>
                  <a:lnTo>
                    <a:pt x="76" y="152"/>
                  </a:lnTo>
                  <a:lnTo>
                    <a:pt x="76" y="144"/>
                  </a:lnTo>
                  <a:lnTo>
                    <a:pt x="68" y="144"/>
                  </a:lnTo>
                  <a:lnTo>
                    <a:pt x="68" y="135"/>
                  </a:lnTo>
                  <a:lnTo>
                    <a:pt x="68" y="127"/>
                  </a:lnTo>
                  <a:lnTo>
                    <a:pt x="51" y="93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26" y="144"/>
                  </a:lnTo>
                  <a:lnTo>
                    <a:pt x="26" y="152"/>
                  </a:lnTo>
                  <a:lnTo>
                    <a:pt x="26" y="161"/>
                  </a:lnTo>
                  <a:lnTo>
                    <a:pt x="34" y="161"/>
                  </a:lnTo>
                  <a:lnTo>
                    <a:pt x="0" y="161"/>
                  </a:lnTo>
                  <a:lnTo>
                    <a:pt x="9" y="152"/>
                  </a:lnTo>
                  <a:lnTo>
                    <a:pt x="9" y="144"/>
                  </a:lnTo>
                  <a:lnTo>
                    <a:pt x="26" y="127"/>
                  </a:lnTo>
                  <a:lnTo>
                    <a:pt x="43" y="85"/>
                  </a:lnTo>
                  <a:lnTo>
                    <a:pt x="26" y="51"/>
                  </a:lnTo>
                  <a:lnTo>
                    <a:pt x="9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9"/>
                  </a:lnTo>
                  <a:lnTo>
                    <a:pt x="43" y="9"/>
                  </a:lnTo>
                  <a:lnTo>
                    <a:pt x="34" y="9"/>
                  </a:lnTo>
                  <a:lnTo>
                    <a:pt x="34" y="17"/>
                  </a:lnTo>
                  <a:lnTo>
                    <a:pt x="43" y="26"/>
                  </a:lnTo>
                  <a:lnTo>
                    <a:pt x="43" y="34"/>
                  </a:lnTo>
                  <a:lnTo>
                    <a:pt x="43" y="42"/>
                  </a:lnTo>
                  <a:lnTo>
                    <a:pt x="51" y="51"/>
                  </a:lnTo>
                  <a:lnTo>
                    <a:pt x="59" y="68"/>
                  </a:lnTo>
                  <a:lnTo>
                    <a:pt x="76" y="34"/>
                  </a:lnTo>
                  <a:lnTo>
                    <a:pt x="76" y="26"/>
                  </a:lnTo>
                  <a:lnTo>
                    <a:pt x="76" y="17"/>
                  </a:lnTo>
                  <a:lnTo>
                    <a:pt x="76" y="9"/>
                  </a:lnTo>
                  <a:lnTo>
                    <a:pt x="68" y="9"/>
                  </a:lnTo>
                  <a:lnTo>
                    <a:pt x="68" y="0"/>
                  </a:lnTo>
                  <a:lnTo>
                    <a:pt x="110" y="0"/>
                  </a:lnTo>
                  <a:lnTo>
                    <a:pt x="110" y="9"/>
                  </a:lnTo>
                  <a:lnTo>
                    <a:pt x="102" y="9"/>
                  </a:lnTo>
                  <a:lnTo>
                    <a:pt x="93" y="17"/>
                  </a:lnTo>
                  <a:lnTo>
                    <a:pt x="85" y="26"/>
                  </a:lnTo>
                  <a:lnTo>
                    <a:pt x="85" y="34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85" name="Freeform 53"/>
            <p:cNvSpPr/>
            <p:nvPr/>
          </p:nvSpPr>
          <p:spPr>
            <a:xfrm>
              <a:off x="5254" y="2531"/>
              <a:ext cx="76" cy="11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84"/>
                </a:cxn>
                <a:cxn ang="0">
                  <a:pos x="67" y="93"/>
                </a:cxn>
                <a:cxn ang="0">
                  <a:pos x="67" y="101"/>
                </a:cxn>
                <a:cxn ang="0">
                  <a:pos x="67" y="101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51" y="118"/>
                </a:cxn>
                <a:cxn ang="0">
                  <a:pos x="51" y="93"/>
                </a:cxn>
                <a:cxn ang="0">
                  <a:pos x="51" y="101"/>
                </a:cxn>
                <a:cxn ang="0">
                  <a:pos x="51" y="110"/>
                </a:cxn>
                <a:cxn ang="0">
                  <a:pos x="42" y="110"/>
                </a:cxn>
                <a:cxn ang="0">
                  <a:pos x="34" y="118"/>
                </a:cxn>
                <a:cxn ang="0">
                  <a:pos x="34" y="118"/>
                </a:cxn>
                <a:cxn ang="0">
                  <a:pos x="25" y="110"/>
                </a:cxn>
                <a:cxn ang="0">
                  <a:pos x="17" y="110"/>
                </a:cxn>
                <a:cxn ang="0">
                  <a:pos x="8" y="93"/>
                </a:cxn>
                <a:cxn ang="0">
                  <a:pos x="8" y="84"/>
                </a:cxn>
                <a:cxn ang="0">
                  <a:pos x="8" y="25"/>
                </a:cxn>
                <a:cxn ang="0">
                  <a:pos x="8" y="17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76"/>
                </a:cxn>
                <a:cxn ang="0">
                  <a:pos x="25" y="93"/>
                </a:cxn>
                <a:cxn ang="0">
                  <a:pos x="25" y="93"/>
                </a:cxn>
                <a:cxn ang="0">
                  <a:pos x="34" y="101"/>
                </a:cxn>
                <a:cxn ang="0">
                  <a:pos x="34" y="101"/>
                </a:cxn>
                <a:cxn ang="0">
                  <a:pos x="42" y="101"/>
                </a:cxn>
                <a:cxn ang="0">
                  <a:pos x="42" y="101"/>
                </a:cxn>
                <a:cxn ang="0">
                  <a:pos x="51" y="93"/>
                </a:cxn>
                <a:cxn ang="0">
                  <a:pos x="51" y="93"/>
                </a:cxn>
                <a:cxn ang="0">
                  <a:pos x="51" y="93"/>
                </a:cxn>
                <a:cxn ang="0">
                  <a:pos x="51" y="93"/>
                </a:cxn>
                <a:cxn ang="0">
                  <a:pos x="51" y="93"/>
                </a:cxn>
                <a:cxn ang="0">
                  <a:pos x="51" y="93"/>
                </a:cxn>
                <a:cxn ang="0">
                  <a:pos x="51" y="84"/>
                </a:cxn>
                <a:cxn ang="0">
                  <a:pos x="51" y="84"/>
                </a:cxn>
                <a:cxn ang="0">
                  <a:pos x="51" y="84"/>
                </a:cxn>
                <a:cxn ang="0">
                  <a:pos x="51" y="76"/>
                </a:cxn>
                <a:cxn ang="0">
                  <a:pos x="51" y="25"/>
                </a:cxn>
                <a:cxn ang="0">
                  <a:pos x="51" y="17"/>
                </a:cxn>
                <a:cxn ang="0">
                  <a:pos x="51" y="8"/>
                </a:cxn>
                <a:cxn ang="0">
                  <a:pos x="51" y="8"/>
                </a:cxn>
                <a:cxn ang="0">
                  <a:pos x="42" y="8"/>
                </a:cxn>
                <a:cxn ang="0">
                  <a:pos x="42" y="0"/>
                </a:cxn>
                <a:cxn ang="0">
                  <a:pos x="67" y="0"/>
                </a:cxn>
              </a:cxnLst>
              <a:pathLst>
                <a:path w="76" h="118">
                  <a:moveTo>
                    <a:pt x="67" y="0"/>
                  </a:moveTo>
                  <a:lnTo>
                    <a:pt x="67" y="84"/>
                  </a:lnTo>
                  <a:lnTo>
                    <a:pt x="67" y="93"/>
                  </a:lnTo>
                  <a:lnTo>
                    <a:pt x="67" y="101"/>
                  </a:lnTo>
                  <a:lnTo>
                    <a:pt x="76" y="101"/>
                  </a:lnTo>
                  <a:lnTo>
                    <a:pt x="51" y="118"/>
                  </a:lnTo>
                  <a:lnTo>
                    <a:pt x="51" y="93"/>
                  </a:lnTo>
                  <a:lnTo>
                    <a:pt x="51" y="101"/>
                  </a:lnTo>
                  <a:lnTo>
                    <a:pt x="51" y="110"/>
                  </a:lnTo>
                  <a:lnTo>
                    <a:pt x="42" y="110"/>
                  </a:lnTo>
                  <a:lnTo>
                    <a:pt x="34" y="118"/>
                  </a:lnTo>
                  <a:lnTo>
                    <a:pt x="25" y="110"/>
                  </a:lnTo>
                  <a:lnTo>
                    <a:pt x="17" y="110"/>
                  </a:lnTo>
                  <a:lnTo>
                    <a:pt x="8" y="93"/>
                  </a:lnTo>
                  <a:lnTo>
                    <a:pt x="8" y="84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76"/>
                  </a:lnTo>
                  <a:lnTo>
                    <a:pt x="25" y="93"/>
                  </a:lnTo>
                  <a:lnTo>
                    <a:pt x="34" y="101"/>
                  </a:lnTo>
                  <a:lnTo>
                    <a:pt x="42" y="101"/>
                  </a:lnTo>
                  <a:lnTo>
                    <a:pt x="51" y="93"/>
                  </a:lnTo>
                  <a:lnTo>
                    <a:pt x="51" y="84"/>
                  </a:lnTo>
                  <a:lnTo>
                    <a:pt x="51" y="76"/>
                  </a:lnTo>
                  <a:lnTo>
                    <a:pt x="51" y="25"/>
                  </a:lnTo>
                  <a:lnTo>
                    <a:pt x="51" y="17"/>
                  </a:lnTo>
                  <a:lnTo>
                    <a:pt x="51" y="8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86" name="Freeform 54"/>
            <p:cNvSpPr>
              <a:spLocks noEditPoints="1"/>
            </p:cNvSpPr>
            <p:nvPr/>
          </p:nvSpPr>
          <p:spPr>
            <a:xfrm>
              <a:off x="5338" y="2497"/>
              <a:ext cx="68" cy="152"/>
            </a:xfrm>
            <a:custGeom>
              <a:avLst/>
              <a:gdLst/>
              <a:ahLst/>
              <a:cxnLst>
                <a:cxn ang="0">
                  <a:pos x="59" y="135"/>
                </a:cxn>
                <a:cxn ang="0">
                  <a:pos x="59" y="135"/>
                </a:cxn>
                <a:cxn ang="0">
                  <a:pos x="59" y="135"/>
                </a:cxn>
                <a:cxn ang="0">
                  <a:pos x="68" y="135"/>
                </a:cxn>
                <a:cxn ang="0">
                  <a:pos x="59" y="144"/>
                </a:cxn>
                <a:cxn ang="0">
                  <a:pos x="51" y="152"/>
                </a:cxn>
                <a:cxn ang="0">
                  <a:pos x="42" y="144"/>
                </a:cxn>
                <a:cxn ang="0">
                  <a:pos x="42" y="135"/>
                </a:cxn>
                <a:cxn ang="0">
                  <a:pos x="34" y="144"/>
                </a:cxn>
                <a:cxn ang="0">
                  <a:pos x="26" y="144"/>
                </a:cxn>
                <a:cxn ang="0">
                  <a:pos x="26" y="152"/>
                </a:cxn>
                <a:cxn ang="0">
                  <a:pos x="17" y="152"/>
                </a:cxn>
                <a:cxn ang="0">
                  <a:pos x="9" y="144"/>
                </a:cxn>
                <a:cxn ang="0">
                  <a:pos x="0" y="135"/>
                </a:cxn>
                <a:cxn ang="0">
                  <a:pos x="0" y="127"/>
                </a:cxn>
                <a:cxn ang="0">
                  <a:pos x="9" y="101"/>
                </a:cxn>
                <a:cxn ang="0">
                  <a:pos x="26" y="84"/>
                </a:cxn>
                <a:cxn ang="0">
                  <a:pos x="42" y="5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7" y="42"/>
                </a:cxn>
                <a:cxn ang="0">
                  <a:pos x="17" y="51"/>
                </a:cxn>
                <a:cxn ang="0">
                  <a:pos x="17" y="59"/>
                </a:cxn>
                <a:cxn ang="0">
                  <a:pos x="17" y="68"/>
                </a:cxn>
                <a:cxn ang="0">
                  <a:pos x="17" y="68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9" y="59"/>
                </a:cxn>
                <a:cxn ang="0">
                  <a:pos x="9" y="42"/>
                </a:cxn>
                <a:cxn ang="0">
                  <a:pos x="26" y="34"/>
                </a:cxn>
                <a:cxn ang="0">
                  <a:pos x="42" y="34"/>
                </a:cxn>
                <a:cxn ang="0">
                  <a:pos x="51" y="59"/>
                </a:cxn>
                <a:cxn ang="0">
                  <a:pos x="51" y="127"/>
                </a:cxn>
                <a:cxn ang="0">
                  <a:pos x="26" y="93"/>
                </a:cxn>
                <a:cxn ang="0">
                  <a:pos x="17" y="118"/>
                </a:cxn>
                <a:cxn ang="0">
                  <a:pos x="17" y="127"/>
                </a:cxn>
                <a:cxn ang="0">
                  <a:pos x="26" y="135"/>
                </a:cxn>
                <a:cxn ang="0">
                  <a:pos x="34" y="135"/>
                </a:cxn>
                <a:cxn ang="0">
                  <a:pos x="42" y="127"/>
                </a:cxn>
                <a:cxn ang="0">
                  <a:pos x="17" y="34"/>
                </a:cxn>
                <a:cxn ang="0">
                  <a:pos x="26" y="0"/>
                </a:cxn>
                <a:cxn ang="0">
                  <a:pos x="51" y="34"/>
                </a:cxn>
                <a:cxn ang="0">
                  <a:pos x="34" y="9"/>
                </a:cxn>
              </a:cxnLst>
              <a:pathLst>
                <a:path w="68" h="152">
                  <a:moveTo>
                    <a:pt x="51" y="127"/>
                  </a:moveTo>
                  <a:lnTo>
                    <a:pt x="59" y="135"/>
                  </a:lnTo>
                  <a:lnTo>
                    <a:pt x="68" y="127"/>
                  </a:lnTo>
                  <a:lnTo>
                    <a:pt x="68" y="135"/>
                  </a:lnTo>
                  <a:lnTo>
                    <a:pt x="68" y="144"/>
                  </a:lnTo>
                  <a:lnTo>
                    <a:pt x="59" y="144"/>
                  </a:lnTo>
                  <a:lnTo>
                    <a:pt x="59" y="152"/>
                  </a:lnTo>
                  <a:lnTo>
                    <a:pt x="51" y="152"/>
                  </a:lnTo>
                  <a:lnTo>
                    <a:pt x="42" y="144"/>
                  </a:lnTo>
                  <a:lnTo>
                    <a:pt x="42" y="135"/>
                  </a:lnTo>
                  <a:lnTo>
                    <a:pt x="34" y="135"/>
                  </a:lnTo>
                  <a:lnTo>
                    <a:pt x="34" y="144"/>
                  </a:lnTo>
                  <a:lnTo>
                    <a:pt x="26" y="144"/>
                  </a:lnTo>
                  <a:lnTo>
                    <a:pt x="26" y="152"/>
                  </a:lnTo>
                  <a:lnTo>
                    <a:pt x="17" y="152"/>
                  </a:lnTo>
                  <a:lnTo>
                    <a:pt x="9" y="152"/>
                  </a:lnTo>
                  <a:lnTo>
                    <a:pt x="9" y="144"/>
                  </a:lnTo>
                  <a:lnTo>
                    <a:pt x="9" y="135"/>
                  </a:lnTo>
                  <a:lnTo>
                    <a:pt x="0" y="135"/>
                  </a:lnTo>
                  <a:lnTo>
                    <a:pt x="0" y="127"/>
                  </a:lnTo>
                  <a:lnTo>
                    <a:pt x="0" y="110"/>
                  </a:lnTo>
                  <a:lnTo>
                    <a:pt x="9" y="101"/>
                  </a:lnTo>
                  <a:lnTo>
                    <a:pt x="17" y="93"/>
                  </a:lnTo>
                  <a:lnTo>
                    <a:pt x="26" y="84"/>
                  </a:lnTo>
                  <a:lnTo>
                    <a:pt x="42" y="76"/>
                  </a:lnTo>
                  <a:lnTo>
                    <a:pt x="42" y="59"/>
                  </a:lnTo>
                  <a:lnTo>
                    <a:pt x="42" y="51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7" y="42"/>
                  </a:lnTo>
                  <a:lnTo>
                    <a:pt x="17" y="51"/>
                  </a:lnTo>
                  <a:lnTo>
                    <a:pt x="17" y="59"/>
                  </a:lnTo>
                  <a:lnTo>
                    <a:pt x="17" y="68"/>
                  </a:lnTo>
                  <a:lnTo>
                    <a:pt x="9" y="76"/>
                  </a:lnTo>
                  <a:lnTo>
                    <a:pt x="9" y="68"/>
                  </a:lnTo>
                  <a:lnTo>
                    <a:pt x="9" y="59"/>
                  </a:lnTo>
                  <a:lnTo>
                    <a:pt x="9" y="51"/>
                  </a:lnTo>
                  <a:lnTo>
                    <a:pt x="9" y="42"/>
                  </a:lnTo>
                  <a:lnTo>
                    <a:pt x="17" y="42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42" y="34"/>
                  </a:lnTo>
                  <a:lnTo>
                    <a:pt x="51" y="42"/>
                  </a:lnTo>
                  <a:lnTo>
                    <a:pt x="51" y="59"/>
                  </a:lnTo>
                  <a:lnTo>
                    <a:pt x="51" y="76"/>
                  </a:lnTo>
                  <a:lnTo>
                    <a:pt x="51" y="127"/>
                  </a:lnTo>
                  <a:close/>
                  <a:moveTo>
                    <a:pt x="42" y="84"/>
                  </a:moveTo>
                  <a:lnTo>
                    <a:pt x="26" y="93"/>
                  </a:lnTo>
                  <a:lnTo>
                    <a:pt x="17" y="101"/>
                  </a:lnTo>
                  <a:lnTo>
                    <a:pt x="17" y="118"/>
                  </a:lnTo>
                  <a:lnTo>
                    <a:pt x="17" y="127"/>
                  </a:lnTo>
                  <a:lnTo>
                    <a:pt x="26" y="135"/>
                  </a:lnTo>
                  <a:lnTo>
                    <a:pt x="34" y="135"/>
                  </a:lnTo>
                  <a:lnTo>
                    <a:pt x="42" y="127"/>
                  </a:lnTo>
                  <a:lnTo>
                    <a:pt x="42" y="84"/>
                  </a:lnTo>
                  <a:close/>
                  <a:moveTo>
                    <a:pt x="17" y="34"/>
                  </a:moveTo>
                  <a:lnTo>
                    <a:pt x="9" y="3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51" y="34"/>
                  </a:lnTo>
                  <a:lnTo>
                    <a:pt x="42" y="34"/>
                  </a:lnTo>
                  <a:lnTo>
                    <a:pt x="34" y="9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87" name="Freeform 55"/>
            <p:cNvSpPr/>
            <p:nvPr/>
          </p:nvSpPr>
          <p:spPr>
            <a:xfrm>
              <a:off x="5406" y="2531"/>
              <a:ext cx="76" cy="110"/>
            </a:xfrm>
            <a:custGeom>
              <a:avLst/>
              <a:gdLst/>
              <a:ahLst/>
              <a:cxnLst>
                <a:cxn ang="0">
                  <a:pos x="8" y="93"/>
                </a:cxn>
                <a:cxn ang="0">
                  <a:pos x="8" y="34"/>
                </a:cxn>
                <a:cxn ang="0">
                  <a:pos x="8" y="25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8"/>
                </a:cxn>
                <a:cxn ang="0">
                  <a:pos x="25" y="0"/>
                </a:cxn>
                <a:cxn ang="0">
                  <a:pos x="25" y="17"/>
                </a:cxn>
                <a:cxn ang="0">
                  <a:pos x="34" y="17"/>
                </a:cxn>
                <a:cxn ang="0">
                  <a:pos x="34" y="8"/>
                </a:cxn>
                <a:cxn ang="0">
                  <a:pos x="42" y="8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9" y="0"/>
                </a:cxn>
                <a:cxn ang="0">
                  <a:pos x="67" y="8"/>
                </a:cxn>
                <a:cxn ang="0">
                  <a:pos x="67" y="25"/>
                </a:cxn>
                <a:cxn ang="0">
                  <a:pos x="67" y="42"/>
                </a:cxn>
                <a:cxn ang="0">
                  <a:pos x="67" y="93"/>
                </a:cxn>
                <a:cxn ang="0">
                  <a:pos x="67" y="101"/>
                </a:cxn>
                <a:cxn ang="0">
                  <a:pos x="67" y="110"/>
                </a:cxn>
                <a:cxn ang="0">
                  <a:pos x="76" y="110"/>
                </a:cxn>
                <a:cxn ang="0">
                  <a:pos x="76" y="110"/>
                </a:cxn>
                <a:cxn ang="0">
                  <a:pos x="76" y="110"/>
                </a:cxn>
                <a:cxn ang="0">
                  <a:pos x="42" y="110"/>
                </a:cxn>
                <a:cxn ang="0">
                  <a:pos x="42" y="110"/>
                </a:cxn>
                <a:cxn ang="0">
                  <a:pos x="50" y="110"/>
                </a:cxn>
                <a:cxn ang="0">
                  <a:pos x="50" y="110"/>
                </a:cxn>
                <a:cxn ang="0">
                  <a:pos x="50" y="101"/>
                </a:cxn>
                <a:cxn ang="0">
                  <a:pos x="50" y="93"/>
                </a:cxn>
                <a:cxn ang="0">
                  <a:pos x="50" y="42"/>
                </a:cxn>
                <a:cxn ang="0">
                  <a:pos x="50" y="25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42" y="17"/>
                </a:cxn>
                <a:cxn ang="0">
                  <a:pos x="42" y="17"/>
                </a:cxn>
                <a:cxn ang="0">
                  <a:pos x="42" y="17"/>
                </a:cxn>
                <a:cxn ang="0">
                  <a:pos x="34" y="17"/>
                </a:cxn>
                <a:cxn ang="0">
                  <a:pos x="34" y="17"/>
                </a:cxn>
                <a:cxn ang="0">
                  <a:pos x="25" y="25"/>
                </a:cxn>
                <a:cxn ang="0">
                  <a:pos x="25" y="25"/>
                </a:cxn>
                <a:cxn ang="0">
                  <a:pos x="25" y="93"/>
                </a:cxn>
                <a:cxn ang="0">
                  <a:pos x="25" y="101"/>
                </a:cxn>
                <a:cxn ang="0">
                  <a:pos x="25" y="110"/>
                </a:cxn>
                <a:cxn ang="0">
                  <a:pos x="34" y="110"/>
                </a:cxn>
                <a:cxn ang="0">
                  <a:pos x="34" y="110"/>
                </a:cxn>
                <a:cxn ang="0">
                  <a:pos x="34" y="110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8" y="110"/>
                </a:cxn>
                <a:cxn ang="0">
                  <a:pos x="8" y="110"/>
                </a:cxn>
                <a:cxn ang="0">
                  <a:pos x="8" y="101"/>
                </a:cxn>
                <a:cxn ang="0">
                  <a:pos x="8" y="93"/>
                </a:cxn>
              </a:cxnLst>
              <a:pathLst>
                <a:path w="76" h="110">
                  <a:moveTo>
                    <a:pt x="8" y="93"/>
                  </a:moveTo>
                  <a:lnTo>
                    <a:pt x="8" y="34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8"/>
                  </a:lnTo>
                  <a:lnTo>
                    <a:pt x="25" y="0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34" y="8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7" y="8"/>
                  </a:lnTo>
                  <a:lnTo>
                    <a:pt x="67" y="25"/>
                  </a:lnTo>
                  <a:lnTo>
                    <a:pt x="67" y="42"/>
                  </a:lnTo>
                  <a:lnTo>
                    <a:pt x="67" y="93"/>
                  </a:lnTo>
                  <a:lnTo>
                    <a:pt x="67" y="101"/>
                  </a:lnTo>
                  <a:lnTo>
                    <a:pt x="67" y="110"/>
                  </a:lnTo>
                  <a:lnTo>
                    <a:pt x="76" y="110"/>
                  </a:lnTo>
                  <a:lnTo>
                    <a:pt x="42" y="110"/>
                  </a:lnTo>
                  <a:lnTo>
                    <a:pt x="50" y="110"/>
                  </a:lnTo>
                  <a:lnTo>
                    <a:pt x="50" y="101"/>
                  </a:lnTo>
                  <a:lnTo>
                    <a:pt x="50" y="93"/>
                  </a:lnTo>
                  <a:lnTo>
                    <a:pt x="50" y="42"/>
                  </a:lnTo>
                  <a:lnTo>
                    <a:pt x="50" y="25"/>
                  </a:lnTo>
                  <a:lnTo>
                    <a:pt x="50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5" y="25"/>
                  </a:lnTo>
                  <a:lnTo>
                    <a:pt x="25" y="93"/>
                  </a:lnTo>
                  <a:lnTo>
                    <a:pt x="25" y="101"/>
                  </a:lnTo>
                  <a:lnTo>
                    <a:pt x="25" y="110"/>
                  </a:lnTo>
                  <a:lnTo>
                    <a:pt x="34" y="110"/>
                  </a:lnTo>
                  <a:lnTo>
                    <a:pt x="0" y="110"/>
                  </a:lnTo>
                  <a:lnTo>
                    <a:pt x="8" y="110"/>
                  </a:lnTo>
                  <a:lnTo>
                    <a:pt x="8" y="101"/>
                  </a:lnTo>
                  <a:lnTo>
                    <a:pt x="8" y="93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488" name="Rectangle 56"/>
            <p:cNvSpPr/>
            <p:nvPr/>
          </p:nvSpPr>
          <p:spPr>
            <a:xfrm rot="6000000">
              <a:off x="4445" y="3173"/>
              <a:ext cx="82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100" dirty="0">
                  <a:solidFill>
                    <a:srgbClr val="1F1A17"/>
                  </a:solidFill>
                  <a:latin typeface=".VnTime" panose="020B7200000000000000" pitchFamily="34" charset="0"/>
                </a:rPr>
                <a:t>S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89" name="Rectangle 57"/>
            <p:cNvSpPr/>
            <p:nvPr/>
          </p:nvSpPr>
          <p:spPr>
            <a:xfrm rot="6000000">
              <a:off x="4452" y="3237"/>
              <a:ext cx="42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100" dirty="0">
                  <a:solidFill>
                    <a:srgbClr val="1F1A17"/>
                  </a:solidFill>
                  <a:latin typeface=".VnTime" panose="020B7200000000000000" pitchFamily="34" charset="0"/>
                </a:rPr>
                <a:t>.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90" name="Rectangle 58"/>
            <p:cNvSpPr/>
            <p:nvPr/>
          </p:nvSpPr>
          <p:spPr>
            <a:xfrm rot="6000000">
              <a:off x="4444" y="3279"/>
              <a:ext cx="42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100" dirty="0">
                  <a:solidFill>
                    <a:srgbClr val="1F1A17"/>
                  </a:solidFill>
                  <a:latin typeface=".VnTime" panose="020B7200000000000000" pitchFamily="34" charset="0"/>
                </a:rPr>
                <a:t> 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91" name="Rectangle 59"/>
            <p:cNvSpPr/>
            <p:nvPr/>
          </p:nvSpPr>
          <p:spPr>
            <a:xfrm rot="6000000">
              <a:off x="4400" y="3341"/>
              <a:ext cx="98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100" dirty="0">
                  <a:solidFill>
                    <a:srgbClr val="1F1A17"/>
                  </a:solidFill>
                  <a:latin typeface=".VnTime" panose="020B7200000000000000" pitchFamily="34" charset="0"/>
                </a:rPr>
                <a:t>T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92" name="Rectangle 60"/>
            <p:cNvSpPr/>
            <p:nvPr/>
          </p:nvSpPr>
          <p:spPr>
            <a:xfrm rot="6000000">
              <a:off x="4392" y="3434"/>
              <a:ext cx="84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100" dirty="0">
                  <a:solidFill>
                    <a:srgbClr val="1F1A17"/>
                  </a:solidFill>
                  <a:latin typeface=".VnTime" panose="020B7200000000000000" pitchFamily="34" charset="0"/>
                </a:rPr>
                <a:t>h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93" name="Rectangle 61"/>
            <p:cNvSpPr/>
            <p:nvPr/>
          </p:nvSpPr>
          <p:spPr>
            <a:xfrm rot="6000000">
              <a:off x="4380" y="3506"/>
              <a:ext cx="76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100" dirty="0">
                  <a:solidFill>
                    <a:srgbClr val="1F1A17"/>
                  </a:solidFill>
                  <a:latin typeface=".VnTime" panose="020B7200000000000000" pitchFamily="34" charset="0"/>
                </a:rPr>
                <a:t>¸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94" name="Rectangle 62"/>
            <p:cNvSpPr/>
            <p:nvPr/>
          </p:nvSpPr>
          <p:spPr>
            <a:xfrm rot="6000000">
              <a:off x="4380" y="3567"/>
              <a:ext cx="47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100" dirty="0">
                  <a:solidFill>
                    <a:srgbClr val="1F1A17"/>
                  </a:solidFill>
                  <a:latin typeface=".VnTime" panose="020B7200000000000000" pitchFamily="34" charset="0"/>
                </a:rPr>
                <a:t>i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95" name="Rectangle 63"/>
            <p:cNvSpPr/>
            <p:nvPr/>
          </p:nvSpPr>
          <p:spPr>
            <a:xfrm rot="6000000">
              <a:off x="4375" y="3616"/>
              <a:ext cx="42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100" dirty="0">
                  <a:solidFill>
                    <a:srgbClr val="1F1A17"/>
                  </a:solidFill>
                  <a:latin typeface=".VnTime" panose="020B7200000000000000" pitchFamily="34" charset="0"/>
                </a:rPr>
                <a:t> 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96" name="Rectangle 64"/>
            <p:cNvSpPr/>
            <p:nvPr/>
          </p:nvSpPr>
          <p:spPr>
            <a:xfrm rot="6000000">
              <a:off x="4332" y="3681"/>
              <a:ext cx="102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100" dirty="0">
                  <a:solidFill>
                    <a:srgbClr val="1F1A17"/>
                  </a:solidFill>
                  <a:latin typeface=".VnTime" panose="020B7200000000000000" pitchFamily="34" charset="0"/>
                </a:rPr>
                <a:t>B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97" name="Rectangle 65"/>
            <p:cNvSpPr/>
            <p:nvPr/>
          </p:nvSpPr>
          <p:spPr>
            <a:xfrm rot="6000000">
              <a:off x="4347" y="3755"/>
              <a:ext cx="47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100" dirty="0">
                  <a:solidFill>
                    <a:srgbClr val="1F1A17"/>
                  </a:solidFill>
                  <a:latin typeface=".VnTime" panose="020B7200000000000000" pitchFamily="34" charset="0"/>
                </a:rPr>
                <a:t>×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98" name="Rectangle 66"/>
            <p:cNvSpPr/>
            <p:nvPr/>
          </p:nvSpPr>
          <p:spPr>
            <a:xfrm rot="6000000">
              <a:off x="4317" y="3823"/>
              <a:ext cx="84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100" dirty="0">
                  <a:solidFill>
                    <a:srgbClr val="1F1A17"/>
                  </a:solidFill>
                  <a:latin typeface=".VnTime" panose="020B7200000000000000" pitchFamily="34" charset="0"/>
                </a:rPr>
                <a:t>n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499" name="Rectangle 67"/>
            <p:cNvSpPr/>
            <p:nvPr/>
          </p:nvSpPr>
          <p:spPr>
            <a:xfrm rot="6000000">
              <a:off x="4301" y="3899"/>
              <a:ext cx="84" cy="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100" dirty="0">
                  <a:solidFill>
                    <a:srgbClr val="1F1A17"/>
                  </a:solidFill>
                  <a:latin typeface=".VnTime" panose="020B7200000000000000" pitchFamily="34" charset="0"/>
                </a:rPr>
                <a:t>h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00" name="Rectangle 68"/>
            <p:cNvSpPr/>
            <p:nvPr/>
          </p:nvSpPr>
          <p:spPr>
            <a:xfrm>
              <a:off x="363" y="996"/>
              <a:ext cx="593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200" dirty="0">
                  <a:solidFill>
                    <a:srgbClr val="00923F"/>
                  </a:solidFill>
                  <a:latin typeface=".VnTime" panose="020B7200000000000000" pitchFamily="34" charset="0"/>
                </a:rPr>
                <a:t>§a Phóc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01" name="Freeform 69"/>
            <p:cNvSpPr/>
            <p:nvPr/>
          </p:nvSpPr>
          <p:spPr>
            <a:xfrm>
              <a:off x="2142" y="3383"/>
              <a:ext cx="76" cy="160"/>
            </a:xfrm>
            <a:custGeom>
              <a:avLst/>
              <a:gdLst/>
              <a:ahLst/>
              <a:cxnLst>
                <a:cxn ang="0">
                  <a:pos x="17" y="118"/>
                </a:cxn>
                <a:cxn ang="0">
                  <a:pos x="25" y="126"/>
                </a:cxn>
                <a:cxn ang="0">
                  <a:pos x="42" y="143"/>
                </a:cxn>
                <a:cxn ang="0">
                  <a:pos x="59" y="143"/>
                </a:cxn>
                <a:cxn ang="0">
                  <a:pos x="59" y="126"/>
                </a:cxn>
                <a:cxn ang="0">
                  <a:pos x="59" y="118"/>
                </a:cxn>
                <a:cxn ang="0">
                  <a:pos x="59" y="110"/>
                </a:cxn>
                <a:cxn ang="0">
                  <a:pos x="51" y="101"/>
                </a:cxn>
                <a:cxn ang="0">
                  <a:pos x="17" y="76"/>
                </a:cxn>
                <a:cxn ang="0">
                  <a:pos x="0" y="51"/>
                </a:cxn>
                <a:cxn ang="0">
                  <a:pos x="0" y="25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25" y="8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51" y="51"/>
                </a:cxn>
                <a:cxn ang="0">
                  <a:pos x="42" y="34"/>
                </a:cxn>
                <a:cxn ang="0">
                  <a:pos x="25" y="17"/>
                </a:cxn>
                <a:cxn ang="0">
                  <a:pos x="17" y="17"/>
                </a:cxn>
                <a:cxn ang="0">
                  <a:pos x="9" y="34"/>
                </a:cxn>
                <a:cxn ang="0">
                  <a:pos x="17" y="51"/>
                </a:cxn>
                <a:cxn ang="0">
                  <a:pos x="17" y="59"/>
                </a:cxn>
                <a:cxn ang="0">
                  <a:pos x="25" y="59"/>
                </a:cxn>
                <a:cxn ang="0">
                  <a:pos x="42" y="67"/>
                </a:cxn>
                <a:cxn ang="0">
                  <a:pos x="59" y="84"/>
                </a:cxn>
                <a:cxn ang="0">
                  <a:pos x="68" y="93"/>
                </a:cxn>
                <a:cxn ang="0">
                  <a:pos x="76" y="118"/>
                </a:cxn>
                <a:cxn ang="0">
                  <a:pos x="68" y="143"/>
                </a:cxn>
                <a:cxn ang="0">
                  <a:pos x="51" y="152"/>
                </a:cxn>
                <a:cxn ang="0">
                  <a:pos x="34" y="152"/>
                </a:cxn>
                <a:cxn ang="0">
                  <a:pos x="34" y="152"/>
                </a:cxn>
                <a:cxn ang="0">
                  <a:pos x="34" y="152"/>
                </a:cxn>
                <a:cxn ang="0">
                  <a:pos x="25" y="160"/>
                </a:cxn>
              </a:cxnLst>
              <a:pathLst>
                <a:path w="76" h="160">
                  <a:moveTo>
                    <a:pt x="25" y="160"/>
                  </a:moveTo>
                  <a:lnTo>
                    <a:pt x="17" y="118"/>
                  </a:lnTo>
                  <a:lnTo>
                    <a:pt x="17" y="110"/>
                  </a:lnTo>
                  <a:lnTo>
                    <a:pt x="25" y="126"/>
                  </a:lnTo>
                  <a:lnTo>
                    <a:pt x="34" y="135"/>
                  </a:lnTo>
                  <a:lnTo>
                    <a:pt x="42" y="143"/>
                  </a:lnTo>
                  <a:lnTo>
                    <a:pt x="51" y="143"/>
                  </a:lnTo>
                  <a:lnTo>
                    <a:pt x="59" y="143"/>
                  </a:lnTo>
                  <a:lnTo>
                    <a:pt x="59" y="135"/>
                  </a:lnTo>
                  <a:lnTo>
                    <a:pt x="59" y="126"/>
                  </a:lnTo>
                  <a:lnTo>
                    <a:pt x="59" y="118"/>
                  </a:lnTo>
                  <a:lnTo>
                    <a:pt x="59" y="110"/>
                  </a:lnTo>
                  <a:lnTo>
                    <a:pt x="51" y="101"/>
                  </a:lnTo>
                  <a:lnTo>
                    <a:pt x="42" y="93"/>
                  </a:lnTo>
                  <a:lnTo>
                    <a:pt x="17" y="76"/>
                  </a:lnTo>
                  <a:lnTo>
                    <a:pt x="9" y="67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9" y="17"/>
                  </a:lnTo>
                  <a:lnTo>
                    <a:pt x="17" y="8"/>
                  </a:lnTo>
                  <a:lnTo>
                    <a:pt x="25" y="8"/>
                  </a:lnTo>
                  <a:lnTo>
                    <a:pt x="34" y="8"/>
                  </a:lnTo>
                  <a:lnTo>
                    <a:pt x="42" y="0"/>
                  </a:lnTo>
                  <a:lnTo>
                    <a:pt x="51" y="51"/>
                  </a:lnTo>
                  <a:lnTo>
                    <a:pt x="42" y="34"/>
                  </a:lnTo>
                  <a:lnTo>
                    <a:pt x="34" y="25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9" y="25"/>
                  </a:lnTo>
                  <a:lnTo>
                    <a:pt x="9" y="34"/>
                  </a:lnTo>
                  <a:lnTo>
                    <a:pt x="9" y="42"/>
                  </a:lnTo>
                  <a:lnTo>
                    <a:pt x="17" y="51"/>
                  </a:lnTo>
                  <a:lnTo>
                    <a:pt x="17" y="59"/>
                  </a:lnTo>
                  <a:lnTo>
                    <a:pt x="25" y="59"/>
                  </a:lnTo>
                  <a:lnTo>
                    <a:pt x="34" y="67"/>
                  </a:lnTo>
                  <a:lnTo>
                    <a:pt x="42" y="67"/>
                  </a:lnTo>
                  <a:lnTo>
                    <a:pt x="51" y="76"/>
                  </a:lnTo>
                  <a:lnTo>
                    <a:pt x="59" y="84"/>
                  </a:lnTo>
                  <a:lnTo>
                    <a:pt x="68" y="93"/>
                  </a:lnTo>
                  <a:lnTo>
                    <a:pt x="68" y="110"/>
                  </a:lnTo>
                  <a:lnTo>
                    <a:pt x="76" y="118"/>
                  </a:lnTo>
                  <a:lnTo>
                    <a:pt x="68" y="135"/>
                  </a:lnTo>
                  <a:lnTo>
                    <a:pt x="68" y="143"/>
                  </a:lnTo>
                  <a:lnTo>
                    <a:pt x="51" y="152"/>
                  </a:lnTo>
                  <a:lnTo>
                    <a:pt x="42" y="152"/>
                  </a:lnTo>
                  <a:lnTo>
                    <a:pt x="34" y="152"/>
                  </a:lnTo>
                  <a:lnTo>
                    <a:pt x="34" y="160"/>
                  </a:lnTo>
                  <a:lnTo>
                    <a:pt x="25" y="160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02" name="Freeform 70"/>
            <p:cNvSpPr/>
            <p:nvPr/>
          </p:nvSpPr>
          <p:spPr>
            <a:xfrm>
              <a:off x="2226" y="3501"/>
              <a:ext cx="1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17" y="8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7" h="25">
                  <a:moveTo>
                    <a:pt x="0" y="0"/>
                  </a:moveTo>
                  <a:lnTo>
                    <a:pt x="9" y="0"/>
                  </a:lnTo>
                  <a:lnTo>
                    <a:pt x="9" y="8"/>
                  </a:lnTo>
                  <a:lnTo>
                    <a:pt x="17" y="8"/>
                  </a:lnTo>
                  <a:lnTo>
                    <a:pt x="17" y="1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03" name="Freeform 71"/>
            <p:cNvSpPr>
              <a:spLocks noEditPoints="1"/>
            </p:cNvSpPr>
            <p:nvPr/>
          </p:nvSpPr>
          <p:spPr>
            <a:xfrm>
              <a:off x="2252" y="3366"/>
              <a:ext cx="101" cy="143"/>
            </a:xfrm>
            <a:custGeom>
              <a:avLst/>
              <a:gdLst/>
              <a:ahLst/>
              <a:cxnLst>
                <a:cxn ang="0">
                  <a:pos x="33" y="143"/>
                </a:cxn>
                <a:cxn ang="0">
                  <a:pos x="33" y="143"/>
                </a:cxn>
                <a:cxn ang="0">
                  <a:pos x="33" y="135"/>
                </a:cxn>
                <a:cxn ang="0">
                  <a:pos x="42" y="135"/>
                </a:cxn>
                <a:cxn ang="0">
                  <a:pos x="42" y="127"/>
                </a:cxn>
                <a:cxn ang="0">
                  <a:pos x="33" y="127"/>
                </a:cxn>
                <a:cxn ang="0">
                  <a:pos x="25" y="76"/>
                </a:cxn>
                <a:cxn ang="0">
                  <a:pos x="17" y="84"/>
                </a:cxn>
                <a:cxn ang="0">
                  <a:pos x="8" y="68"/>
                </a:cxn>
                <a:cxn ang="0">
                  <a:pos x="25" y="68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5" y="0"/>
                </a:cxn>
                <a:cxn ang="0">
                  <a:pos x="50" y="0"/>
                </a:cxn>
                <a:cxn ang="0">
                  <a:pos x="67" y="9"/>
                </a:cxn>
                <a:cxn ang="0">
                  <a:pos x="84" y="25"/>
                </a:cxn>
                <a:cxn ang="0">
                  <a:pos x="92" y="59"/>
                </a:cxn>
                <a:cxn ang="0">
                  <a:pos x="101" y="84"/>
                </a:cxn>
                <a:cxn ang="0">
                  <a:pos x="92" y="110"/>
                </a:cxn>
                <a:cxn ang="0">
                  <a:pos x="84" y="127"/>
                </a:cxn>
                <a:cxn ang="0">
                  <a:pos x="67" y="135"/>
                </a:cxn>
                <a:cxn ang="0">
                  <a:pos x="33" y="143"/>
                </a:cxn>
                <a:cxn ang="0">
                  <a:pos x="33" y="59"/>
                </a:cxn>
                <a:cxn ang="0">
                  <a:pos x="50" y="59"/>
                </a:cxn>
                <a:cxn ang="0">
                  <a:pos x="50" y="76"/>
                </a:cxn>
                <a:cxn ang="0">
                  <a:pos x="42" y="76"/>
                </a:cxn>
                <a:cxn ang="0">
                  <a:pos x="50" y="118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9" y="127"/>
                </a:cxn>
                <a:cxn ang="0">
                  <a:pos x="59" y="127"/>
                </a:cxn>
                <a:cxn ang="0">
                  <a:pos x="76" y="118"/>
                </a:cxn>
                <a:cxn ang="0">
                  <a:pos x="84" y="101"/>
                </a:cxn>
                <a:cxn ang="0">
                  <a:pos x="84" y="84"/>
                </a:cxn>
                <a:cxn ang="0">
                  <a:pos x="84" y="59"/>
                </a:cxn>
                <a:cxn ang="0">
                  <a:pos x="76" y="34"/>
                </a:cxn>
                <a:cxn ang="0">
                  <a:pos x="59" y="17"/>
                </a:cxn>
                <a:cxn ang="0">
                  <a:pos x="42" y="9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25" y="17"/>
                </a:cxn>
                <a:cxn ang="0">
                  <a:pos x="33" y="59"/>
                </a:cxn>
              </a:cxnLst>
              <a:pathLst>
                <a:path w="101" h="143">
                  <a:moveTo>
                    <a:pt x="33" y="143"/>
                  </a:moveTo>
                  <a:lnTo>
                    <a:pt x="33" y="143"/>
                  </a:lnTo>
                  <a:lnTo>
                    <a:pt x="33" y="135"/>
                  </a:lnTo>
                  <a:lnTo>
                    <a:pt x="42" y="135"/>
                  </a:lnTo>
                  <a:lnTo>
                    <a:pt x="42" y="127"/>
                  </a:lnTo>
                  <a:lnTo>
                    <a:pt x="33" y="127"/>
                  </a:lnTo>
                  <a:lnTo>
                    <a:pt x="25" y="76"/>
                  </a:lnTo>
                  <a:lnTo>
                    <a:pt x="17" y="84"/>
                  </a:lnTo>
                  <a:lnTo>
                    <a:pt x="8" y="68"/>
                  </a:lnTo>
                  <a:lnTo>
                    <a:pt x="25" y="68"/>
                  </a:lnTo>
                  <a:lnTo>
                    <a:pt x="8" y="17"/>
                  </a:lnTo>
                  <a:lnTo>
                    <a:pt x="8" y="9"/>
                  </a:lnTo>
                  <a:lnTo>
                    <a:pt x="0" y="9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67" y="9"/>
                  </a:lnTo>
                  <a:lnTo>
                    <a:pt x="84" y="25"/>
                  </a:lnTo>
                  <a:lnTo>
                    <a:pt x="92" y="59"/>
                  </a:lnTo>
                  <a:lnTo>
                    <a:pt x="101" y="84"/>
                  </a:lnTo>
                  <a:lnTo>
                    <a:pt x="92" y="110"/>
                  </a:lnTo>
                  <a:lnTo>
                    <a:pt x="84" y="127"/>
                  </a:lnTo>
                  <a:lnTo>
                    <a:pt x="67" y="135"/>
                  </a:lnTo>
                  <a:lnTo>
                    <a:pt x="33" y="143"/>
                  </a:lnTo>
                  <a:close/>
                  <a:moveTo>
                    <a:pt x="33" y="59"/>
                  </a:moveTo>
                  <a:lnTo>
                    <a:pt x="50" y="59"/>
                  </a:lnTo>
                  <a:lnTo>
                    <a:pt x="50" y="76"/>
                  </a:lnTo>
                  <a:lnTo>
                    <a:pt x="42" y="76"/>
                  </a:lnTo>
                  <a:lnTo>
                    <a:pt x="50" y="118"/>
                  </a:lnTo>
                  <a:lnTo>
                    <a:pt x="50" y="127"/>
                  </a:lnTo>
                  <a:lnTo>
                    <a:pt x="59" y="127"/>
                  </a:lnTo>
                  <a:lnTo>
                    <a:pt x="76" y="118"/>
                  </a:lnTo>
                  <a:lnTo>
                    <a:pt x="84" y="101"/>
                  </a:lnTo>
                  <a:lnTo>
                    <a:pt x="84" y="84"/>
                  </a:lnTo>
                  <a:lnTo>
                    <a:pt x="84" y="59"/>
                  </a:lnTo>
                  <a:lnTo>
                    <a:pt x="76" y="34"/>
                  </a:lnTo>
                  <a:lnTo>
                    <a:pt x="59" y="17"/>
                  </a:lnTo>
                  <a:lnTo>
                    <a:pt x="42" y="9"/>
                  </a:lnTo>
                  <a:lnTo>
                    <a:pt x="25" y="9"/>
                  </a:lnTo>
                  <a:lnTo>
                    <a:pt x="25" y="17"/>
                  </a:lnTo>
                  <a:lnTo>
                    <a:pt x="33" y="59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04" name="Freeform 72"/>
            <p:cNvSpPr/>
            <p:nvPr/>
          </p:nvSpPr>
          <p:spPr>
            <a:xfrm>
              <a:off x="2344" y="3383"/>
              <a:ext cx="76" cy="101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8" y="67"/>
                </a:cxn>
                <a:cxn ang="0">
                  <a:pos x="68" y="76"/>
                </a:cxn>
                <a:cxn ang="0">
                  <a:pos x="68" y="76"/>
                </a:cxn>
                <a:cxn ang="0">
                  <a:pos x="76" y="84"/>
                </a:cxn>
                <a:cxn ang="0">
                  <a:pos x="76" y="84"/>
                </a:cxn>
                <a:cxn ang="0">
                  <a:pos x="76" y="84"/>
                </a:cxn>
                <a:cxn ang="0">
                  <a:pos x="68" y="101"/>
                </a:cxn>
                <a:cxn ang="0">
                  <a:pos x="60" y="76"/>
                </a:cxn>
                <a:cxn ang="0">
                  <a:pos x="60" y="84"/>
                </a:cxn>
                <a:cxn ang="0">
                  <a:pos x="60" y="93"/>
                </a:cxn>
                <a:cxn ang="0">
                  <a:pos x="60" y="93"/>
                </a:cxn>
                <a:cxn ang="0">
                  <a:pos x="51" y="101"/>
                </a:cxn>
                <a:cxn ang="0">
                  <a:pos x="51" y="101"/>
                </a:cxn>
                <a:cxn ang="0">
                  <a:pos x="43" y="101"/>
                </a:cxn>
                <a:cxn ang="0">
                  <a:pos x="34" y="93"/>
                </a:cxn>
                <a:cxn ang="0">
                  <a:pos x="26" y="84"/>
                </a:cxn>
                <a:cxn ang="0">
                  <a:pos x="26" y="76"/>
                </a:cxn>
                <a:cxn ang="0">
                  <a:pos x="17" y="25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0" y="17"/>
                </a:cxn>
                <a:cxn ang="0">
                  <a:pos x="0" y="8"/>
                </a:cxn>
                <a:cxn ang="0">
                  <a:pos x="17" y="8"/>
                </a:cxn>
                <a:cxn ang="0">
                  <a:pos x="34" y="76"/>
                </a:cxn>
                <a:cxn ang="0">
                  <a:pos x="34" y="76"/>
                </a:cxn>
                <a:cxn ang="0">
                  <a:pos x="43" y="84"/>
                </a:cxn>
                <a:cxn ang="0">
                  <a:pos x="43" y="84"/>
                </a:cxn>
                <a:cxn ang="0">
                  <a:pos x="51" y="84"/>
                </a:cxn>
                <a:cxn ang="0">
                  <a:pos x="51" y="84"/>
                </a:cxn>
                <a:cxn ang="0">
                  <a:pos x="51" y="84"/>
                </a:cxn>
                <a:cxn ang="0">
                  <a:pos x="60" y="84"/>
                </a:cxn>
                <a:cxn ang="0">
                  <a:pos x="60" y="84"/>
                </a:cxn>
                <a:cxn ang="0">
                  <a:pos x="60" y="84"/>
                </a:cxn>
                <a:cxn ang="0">
                  <a:pos x="60" y="76"/>
                </a:cxn>
                <a:cxn ang="0">
                  <a:pos x="60" y="76"/>
                </a:cxn>
                <a:cxn ang="0">
                  <a:pos x="60" y="76"/>
                </a:cxn>
                <a:cxn ang="0">
                  <a:pos x="60" y="76"/>
                </a:cxn>
                <a:cxn ang="0">
                  <a:pos x="60" y="67"/>
                </a:cxn>
                <a:cxn ang="0">
                  <a:pos x="60" y="67"/>
                </a:cxn>
                <a:cxn ang="0">
                  <a:pos x="60" y="67"/>
                </a:cxn>
                <a:cxn ang="0">
                  <a:pos x="43" y="17"/>
                </a:cxn>
                <a:cxn ang="0">
                  <a:pos x="43" y="17"/>
                </a:cxn>
                <a:cxn ang="0">
                  <a:pos x="43" y="8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51" y="0"/>
                </a:cxn>
              </a:cxnLst>
              <a:pathLst>
                <a:path w="76" h="101">
                  <a:moveTo>
                    <a:pt x="51" y="0"/>
                  </a:moveTo>
                  <a:lnTo>
                    <a:pt x="68" y="67"/>
                  </a:lnTo>
                  <a:lnTo>
                    <a:pt x="68" y="76"/>
                  </a:lnTo>
                  <a:lnTo>
                    <a:pt x="76" y="84"/>
                  </a:lnTo>
                  <a:lnTo>
                    <a:pt x="68" y="101"/>
                  </a:lnTo>
                  <a:lnTo>
                    <a:pt x="60" y="76"/>
                  </a:lnTo>
                  <a:lnTo>
                    <a:pt x="60" y="84"/>
                  </a:lnTo>
                  <a:lnTo>
                    <a:pt x="60" y="93"/>
                  </a:lnTo>
                  <a:lnTo>
                    <a:pt x="51" y="101"/>
                  </a:lnTo>
                  <a:lnTo>
                    <a:pt x="43" y="101"/>
                  </a:lnTo>
                  <a:lnTo>
                    <a:pt x="34" y="93"/>
                  </a:lnTo>
                  <a:lnTo>
                    <a:pt x="26" y="84"/>
                  </a:lnTo>
                  <a:lnTo>
                    <a:pt x="26" y="76"/>
                  </a:lnTo>
                  <a:lnTo>
                    <a:pt x="17" y="25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8"/>
                  </a:lnTo>
                  <a:lnTo>
                    <a:pt x="17" y="8"/>
                  </a:lnTo>
                  <a:lnTo>
                    <a:pt x="34" y="76"/>
                  </a:lnTo>
                  <a:lnTo>
                    <a:pt x="43" y="84"/>
                  </a:lnTo>
                  <a:lnTo>
                    <a:pt x="51" y="84"/>
                  </a:lnTo>
                  <a:lnTo>
                    <a:pt x="60" y="84"/>
                  </a:lnTo>
                  <a:lnTo>
                    <a:pt x="60" y="76"/>
                  </a:lnTo>
                  <a:lnTo>
                    <a:pt x="60" y="67"/>
                  </a:lnTo>
                  <a:lnTo>
                    <a:pt x="43" y="17"/>
                  </a:lnTo>
                  <a:lnTo>
                    <a:pt x="43" y="8"/>
                  </a:lnTo>
                  <a:lnTo>
                    <a:pt x="34" y="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05" name="Freeform 73"/>
            <p:cNvSpPr>
              <a:spLocks noEditPoints="1"/>
            </p:cNvSpPr>
            <p:nvPr/>
          </p:nvSpPr>
          <p:spPr>
            <a:xfrm>
              <a:off x="2420" y="3307"/>
              <a:ext cx="51" cy="160"/>
            </a:xfrm>
            <a:custGeom>
              <a:avLst/>
              <a:gdLst/>
              <a:ahLst/>
              <a:cxnLst>
                <a:cxn ang="0">
                  <a:pos x="51" y="101"/>
                </a:cxn>
                <a:cxn ang="0">
                  <a:pos x="51" y="118"/>
                </a:cxn>
                <a:cxn ang="0">
                  <a:pos x="51" y="143"/>
                </a:cxn>
                <a:cxn ang="0">
                  <a:pos x="51" y="152"/>
                </a:cxn>
                <a:cxn ang="0">
                  <a:pos x="34" y="160"/>
                </a:cxn>
                <a:cxn ang="0">
                  <a:pos x="26" y="160"/>
                </a:cxn>
                <a:cxn ang="0">
                  <a:pos x="17" y="152"/>
                </a:cxn>
                <a:cxn ang="0">
                  <a:pos x="9" y="135"/>
                </a:cxn>
                <a:cxn ang="0">
                  <a:pos x="0" y="118"/>
                </a:cxn>
                <a:cxn ang="0">
                  <a:pos x="0" y="101"/>
                </a:cxn>
                <a:cxn ang="0">
                  <a:pos x="0" y="84"/>
                </a:cxn>
                <a:cxn ang="0">
                  <a:pos x="0" y="68"/>
                </a:cxn>
                <a:cxn ang="0">
                  <a:pos x="17" y="68"/>
                </a:cxn>
                <a:cxn ang="0">
                  <a:pos x="26" y="68"/>
                </a:cxn>
                <a:cxn ang="0">
                  <a:pos x="34" y="68"/>
                </a:cxn>
                <a:cxn ang="0">
                  <a:pos x="43" y="84"/>
                </a:cxn>
                <a:cxn ang="0">
                  <a:pos x="51" y="101"/>
                </a:cxn>
                <a:cxn ang="0">
                  <a:pos x="43" y="118"/>
                </a:cxn>
                <a:cxn ang="0">
                  <a:pos x="43" y="101"/>
                </a:cxn>
                <a:cxn ang="0">
                  <a:pos x="34" y="93"/>
                </a:cxn>
                <a:cxn ang="0">
                  <a:pos x="34" y="84"/>
                </a:cxn>
                <a:cxn ang="0">
                  <a:pos x="26" y="76"/>
                </a:cxn>
                <a:cxn ang="0">
                  <a:pos x="17" y="68"/>
                </a:cxn>
                <a:cxn ang="0">
                  <a:pos x="17" y="68"/>
                </a:cxn>
                <a:cxn ang="0">
                  <a:pos x="9" y="76"/>
                </a:cxn>
                <a:cxn ang="0">
                  <a:pos x="9" y="84"/>
                </a:cxn>
                <a:cxn ang="0">
                  <a:pos x="9" y="93"/>
                </a:cxn>
                <a:cxn ang="0">
                  <a:pos x="9" y="110"/>
                </a:cxn>
                <a:cxn ang="0">
                  <a:pos x="17" y="127"/>
                </a:cxn>
                <a:cxn ang="0">
                  <a:pos x="26" y="143"/>
                </a:cxn>
                <a:cxn ang="0">
                  <a:pos x="34" y="152"/>
                </a:cxn>
                <a:cxn ang="0">
                  <a:pos x="43" y="152"/>
                </a:cxn>
                <a:cxn ang="0">
                  <a:pos x="43" y="152"/>
                </a:cxn>
                <a:cxn ang="0">
                  <a:pos x="43" y="143"/>
                </a:cxn>
                <a:cxn ang="0">
                  <a:pos x="43" y="127"/>
                </a:cxn>
                <a:cxn ang="0">
                  <a:pos x="43" y="118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34"/>
                </a:cxn>
                <a:cxn ang="0">
                  <a:pos x="9" y="34"/>
                </a:cxn>
                <a:cxn ang="0">
                  <a:pos x="26" y="59"/>
                </a:cxn>
                <a:cxn ang="0">
                  <a:pos x="26" y="59"/>
                </a:cxn>
                <a:cxn ang="0">
                  <a:pos x="9" y="42"/>
                </a:cxn>
                <a:cxn ang="0">
                  <a:pos x="0" y="59"/>
                </a:cxn>
                <a:cxn ang="0">
                  <a:pos x="26" y="34"/>
                </a:cxn>
                <a:cxn ang="0">
                  <a:pos x="17" y="34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34" y="17"/>
                </a:cxn>
                <a:cxn ang="0">
                  <a:pos x="26" y="34"/>
                </a:cxn>
              </a:cxnLst>
              <a:pathLst>
                <a:path w="51" h="160">
                  <a:moveTo>
                    <a:pt x="51" y="101"/>
                  </a:moveTo>
                  <a:lnTo>
                    <a:pt x="51" y="118"/>
                  </a:lnTo>
                  <a:lnTo>
                    <a:pt x="51" y="143"/>
                  </a:lnTo>
                  <a:lnTo>
                    <a:pt x="51" y="152"/>
                  </a:lnTo>
                  <a:lnTo>
                    <a:pt x="34" y="160"/>
                  </a:lnTo>
                  <a:lnTo>
                    <a:pt x="26" y="160"/>
                  </a:lnTo>
                  <a:lnTo>
                    <a:pt x="17" y="152"/>
                  </a:lnTo>
                  <a:lnTo>
                    <a:pt x="9" y="135"/>
                  </a:lnTo>
                  <a:lnTo>
                    <a:pt x="0" y="118"/>
                  </a:lnTo>
                  <a:lnTo>
                    <a:pt x="0" y="101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17" y="68"/>
                  </a:lnTo>
                  <a:lnTo>
                    <a:pt x="26" y="68"/>
                  </a:lnTo>
                  <a:lnTo>
                    <a:pt x="34" y="68"/>
                  </a:lnTo>
                  <a:lnTo>
                    <a:pt x="43" y="84"/>
                  </a:lnTo>
                  <a:lnTo>
                    <a:pt x="51" y="101"/>
                  </a:lnTo>
                  <a:close/>
                  <a:moveTo>
                    <a:pt x="43" y="118"/>
                  </a:moveTo>
                  <a:lnTo>
                    <a:pt x="43" y="101"/>
                  </a:lnTo>
                  <a:lnTo>
                    <a:pt x="34" y="93"/>
                  </a:lnTo>
                  <a:lnTo>
                    <a:pt x="34" y="84"/>
                  </a:lnTo>
                  <a:lnTo>
                    <a:pt x="26" y="76"/>
                  </a:lnTo>
                  <a:lnTo>
                    <a:pt x="17" y="68"/>
                  </a:lnTo>
                  <a:lnTo>
                    <a:pt x="9" y="76"/>
                  </a:lnTo>
                  <a:lnTo>
                    <a:pt x="9" y="84"/>
                  </a:lnTo>
                  <a:lnTo>
                    <a:pt x="9" y="93"/>
                  </a:lnTo>
                  <a:lnTo>
                    <a:pt x="9" y="110"/>
                  </a:lnTo>
                  <a:lnTo>
                    <a:pt x="17" y="127"/>
                  </a:lnTo>
                  <a:lnTo>
                    <a:pt x="26" y="143"/>
                  </a:lnTo>
                  <a:lnTo>
                    <a:pt x="34" y="152"/>
                  </a:lnTo>
                  <a:lnTo>
                    <a:pt x="43" y="152"/>
                  </a:lnTo>
                  <a:lnTo>
                    <a:pt x="43" y="143"/>
                  </a:lnTo>
                  <a:lnTo>
                    <a:pt x="43" y="127"/>
                  </a:lnTo>
                  <a:lnTo>
                    <a:pt x="43" y="118"/>
                  </a:lnTo>
                  <a:close/>
                  <a:moveTo>
                    <a:pt x="0" y="59"/>
                  </a:moveTo>
                  <a:lnTo>
                    <a:pt x="0" y="59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26" y="59"/>
                  </a:lnTo>
                  <a:lnTo>
                    <a:pt x="9" y="42"/>
                  </a:lnTo>
                  <a:lnTo>
                    <a:pt x="0" y="59"/>
                  </a:lnTo>
                  <a:close/>
                  <a:moveTo>
                    <a:pt x="26" y="34"/>
                  </a:moveTo>
                  <a:lnTo>
                    <a:pt x="17" y="34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17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06" name="Freeform 74"/>
            <p:cNvSpPr/>
            <p:nvPr/>
          </p:nvSpPr>
          <p:spPr>
            <a:xfrm>
              <a:off x="2471" y="3358"/>
              <a:ext cx="76" cy="101"/>
            </a:xfrm>
            <a:custGeom>
              <a:avLst/>
              <a:gdLst/>
              <a:ahLst/>
              <a:cxnLst>
                <a:cxn ang="0">
                  <a:pos x="25" y="84"/>
                </a:cxn>
                <a:cxn ang="0">
                  <a:pos x="8" y="33"/>
                </a:cxn>
                <a:cxn ang="0">
                  <a:pos x="8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7" y="17"/>
                </a:cxn>
                <a:cxn ang="0">
                  <a:pos x="17" y="8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51" y="25"/>
                </a:cxn>
                <a:cxn ang="0">
                  <a:pos x="67" y="67"/>
                </a:cxn>
                <a:cxn ang="0">
                  <a:pos x="67" y="76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76" y="84"/>
                </a:cxn>
                <a:cxn ang="0">
                  <a:pos x="76" y="84"/>
                </a:cxn>
                <a:cxn ang="0">
                  <a:pos x="51" y="92"/>
                </a:cxn>
                <a:cxn ang="0">
                  <a:pos x="51" y="92"/>
                </a:cxn>
                <a:cxn ang="0">
                  <a:pos x="51" y="84"/>
                </a:cxn>
                <a:cxn ang="0">
                  <a:pos x="59" y="84"/>
                </a:cxn>
                <a:cxn ang="0">
                  <a:pos x="59" y="76"/>
                </a:cxn>
                <a:cxn ang="0">
                  <a:pos x="51" y="76"/>
                </a:cxn>
                <a:cxn ang="0">
                  <a:pos x="42" y="25"/>
                </a:cxn>
                <a:cxn ang="0">
                  <a:pos x="42" y="17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25" y="8"/>
                </a:cxn>
                <a:cxn ang="0">
                  <a:pos x="25" y="8"/>
                </a:cxn>
                <a:cxn ang="0">
                  <a:pos x="25" y="8"/>
                </a:cxn>
                <a:cxn ang="0">
                  <a:pos x="25" y="8"/>
                </a:cxn>
                <a:cxn ang="0">
                  <a:pos x="25" y="8"/>
                </a:cxn>
                <a:cxn ang="0">
                  <a:pos x="17" y="17"/>
                </a:cxn>
                <a:cxn ang="0">
                  <a:pos x="17" y="25"/>
                </a:cxn>
                <a:cxn ang="0">
                  <a:pos x="34" y="76"/>
                </a:cxn>
                <a:cxn ang="0">
                  <a:pos x="34" y="84"/>
                </a:cxn>
                <a:cxn ang="0">
                  <a:pos x="34" y="92"/>
                </a:cxn>
                <a:cxn ang="0">
                  <a:pos x="42" y="92"/>
                </a:cxn>
                <a:cxn ang="0">
                  <a:pos x="42" y="92"/>
                </a:cxn>
                <a:cxn ang="0">
                  <a:pos x="42" y="92"/>
                </a:cxn>
                <a:cxn ang="0">
                  <a:pos x="17" y="101"/>
                </a:cxn>
                <a:cxn ang="0">
                  <a:pos x="17" y="101"/>
                </a:cxn>
                <a:cxn ang="0">
                  <a:pos x="17" y="92"/>
                </a:cxn>
                <a:cxn ang="0">
                  <a:pos x="25" y="92"/>
                </a:cxn>
                <a:cxn ang="0">
                  <a:pos x="25" y="84"/>
                </a:cxn>
                <a:cxn ang="0">
                  <a:pos x="25" y="84"/>
                </a:cxn>
              </a:cxnLst>
              <a:pathLst>
                <a:path w="76" h="101">
                  <a:moveTo>
                    <a:pt x="25" y="84"/>
                  </a:moveTo>
                  <a:lnTo>
                    <a:pt x="8" y="33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25"/>
                  </a:lnTo>
                  <a:lnTo>
                    <a:pt x="67" y="67"/>
                  </a:lnTo>
                  <a:lnTo>
                    <a:pt x="67" y="76"/>
                  </a:lnTo>
                  <a:lnTo>
                    <a:pt x="67" y="84"/>
                  </a:lnTo>
                  <a:lnTo>
                    <a:pt x="76" y="84"/>
                  </a:lnTo>
                  <a:lnTo>
                    <a:pt x="51" y="92"/>
                  </a:lnTo>
                  <a:lnTo>
                    <a:pt x="51" y="84"/>
                  </a:lnTo>
                  <a:lnTo>
                    <a:pt x="59" y="84"/>
                  </a:lnTo>
                  <a:lnTo>
                    <a:pt x="59" y="76"/>
                  </a:lnTo>
                  <a:lnTo>
                    <a:pt x="51" y="76"/>
                  </a:lnTo>
                  <a:lnTo>
                    <a:pt x="42" y="25"/>
                  </a:lnTo>
                  <a:lnTo>
                    <a:pt x="42" y="17"/>
                  </a:lnTo>
                  <a:lnTo>
                    <a:pt x="34" y="8"/>
                  </a:lnTo>
                  <a:lnTo>
                    <a:pt x="25" y="8"/>
                  </a:lnTo>
                  <a:lnTo>
                    <a:pt x="17" y="17"/>
                  </a:lnTo>
                  <a:lnTo>
                    <a:pt x="17" y="25"/>
                  </a:lnTo>
                  <a:lnTo>
                    <a:pt x="34" y="76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42" y="92"/>
                  </a:lnTo>
                  <a:lnTo>
                    <a:pt x="17" y="101"/>
                  </a:lnTo>
                  <a:lnTo>
                    <a:pt x="17" y="92"/>
                  </a:lnTo>
                  <a:lnTo>
                    <a:pt x="25" y="92"/>
                  </a:lnTo>
                  <a:lnTo>
                    <a:pt x="25" y="84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07" name="Freeform 75"/>
            <p:cNvSpPr>
              <a:spLocks noEditPoints="1"/>
            </p:cNvSpPr>
            <p:nvPr/>
          </p:nvSpPr>
          <p:spPr>
            <a:xfrm>
              <a:off x="2538" y="3341"/>
              <a:ext cx="68" cy="143"/>
            </a:xfrm>
            <a:custGeom>
              <a:avLst/>
              <a:gdLst/>
              <a:ahLst/>
              <a:cxnLst>
                <a:cxn ang="0">
                  <a:pos x="26" y="101"/>
                </a:cxn>
                <a:cxn ang="0">
                  <a:pos x="26" y="109"/>
                </a:cxn>
                <a:cxn ang="0">
                  <a:pos x="26" y="126"/>
                </a:cxn>
                <a:cxn ang="0">
                  <a:pos x="43" y="126"/>
                </a:cxn>
                <a:cxn ang="0">
                  <a:pos x="59" y="126"/>
                </a:cxn>
                <a:cxn ang="0">
                  <a:pos x="68" y="109"/>
                </a:cxn>
                <a:cxn ang="0">
                  <a:pos x="68" y="101"/>
                </a:cxn>
                <a:cxn ang="0">
                  <a:pos x="59" y="93"/>
                </a:cxn>
                <a:cxn ang="0">
                  <a:pos x="43" y="93"/>
                </a:cxn>
                <a:cxn ang="0">
                  <a:pos x="34" y="101"/>
                </a:cxn>
                <a:cxn ang="0">
                  <a:pos x="34" y="101"/>
                </a:cxn>
                <a:cxn ang="0">
                  <a:pos x="34" y="101"/>
                </a:cxn>
                <a:cxn ang="0">
                  <a:pos x="9" y="25"/>
                </a:cxn>
                <a:cxn ang="0">
                  <a:pos x="17" y="50"/>
                </a:cxn>
                <a:cxn ang="0">
                  <a:pos x="34" y="59"/>
                </a:cxn>
                <a:cxn ang="0">
                  <a:pos x="34" y="50"/>
                </a:cxn>
                <a:cxn ang="0">
                  <a:pos x="34" y="34"/>
                </a:cxn>
                <a:cxn ang="0">
                  <a:pos x="26" y="17"/>
                </a:cxn>
                <a:cxn ang="0">
                  <a:pos x="17" y="8"/>
                </a:cxn>
                <a:cxn ang="0">
                  <a:pos x="9" y="17"/>
                </a:cxn>
                <a:cxn ang="0">
                  <a:pos x="9" y="25"/>
                </a:cxn>
                <a:cxn ang="0">
                  <a:pos x="43" y="8"/>
                </a:cxn>
                <a:cxn ang="0">
                  <a:pos x="43" y="17"/>
                </a:cxn>
                <a:cxn ang="0">
                  <a:pos x="43" y="25"/>
                </a:cxn>
                <a:cxn ang="0">
                  <a:pos x="43" y="42"/>
                </a:cxn>
                <a:cxn ang="0">
                  <a:pos x="43" y="59"/>
                </a:cxn>
                <a:cxn ang="0">
                  <a:pos x="26" y="67"/>
                </a:cxn>
                <a:cxn ang="0">
                  <a:pos x="26" y="67"/>
                </a:cxn>
                <a:cxn ang="0">
                  <a:pos x="17" y="76"/>
                </a:cxn>
                <a:cxn ang="0">
                  <a:pos x="26" y="84"/>
                </a:cxn>
                <a:cxn ang="0">
                  <a:pos x="26" y="84"/>
                </a:cxn>
                <a:cxn ang="0">
                  <a:pos x="34" y="84"/>
                </a:cxn>
                <a:cxn ang="0">
                  <a:pos x="51" y="76"/>
                </a:cxn>
                <a:cxn ang="0">
                  <a:pos x="59" y="84"/>
                </a:cxn>
                <a:cxn ang="0">
                  <a:pos x="68" y="101"/>
                </a:cxn>
                <a:cxn ang="0">
                  <a:pos x="59" y="126"/>
                </a:cxn>
                <a:cxn ang="0">
                  <a:pos x="43" y="143"/>
                </a:cxn>
                <a:cxn ang="0">
                  <a:pos x="26" y="135"/>
                </a:cxn>
                <a:cxn ang="0">
                  <a:pos x="17" y="126"/>
                </a:cxn>
                <a:cxn ang="0">
                  <a:pos x="17" y="109"/>
                </a:cxn>
                <a:cxn ang="0">
                  <a:pos x="26" y="93"/>
                </a:cxn>
                <a:cxn ang="0">
                  <a:pos x="17" y="93"/>
                </a:cxn>
                <a:cxn ang="0">
                  <a:pos x="17" y="84"/>
                </a:cxn>
                <a:cxn ang="0">
                  <a:pos x="17" y="67"/>
                </a:cxn>
                <a:cxn ang="0">
                  <a:pos x="17" y="59"/>
                </a:cxn>
                <a:cxn ang="0">
                  <a:pos x="9" y="50"/>
                </a:cxn>
                <a:cxn ang="0">
                  <a:pos x="0" y="25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3" y="0"/>
                </a:cxn>
              </a:cxnLst>
              <a:pathLst>
                <a:path w="68" h="143">
                  <a:moveTo>
                    <a:pt x="26" y="101"/>
                  </a:moveTo>
                  <a:lnTo>
                    <a:pt x="26" y="101"/>
                  </a:lnTo>
                  <a:lnTo>
                    <a:pt x="26" y="109"/>
                  </a:lnTo>
                  <a:lnTo>
                    <a:pt x="26" y="118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43" y="126"/>
                  </a:lnTo>
                  <a:lnTo>
                    <a:pt x="51" y="126"/>
                  </a:lnTo>
                  <a:lnTo>
                    <a:pt x="59" y="126"/>
                  </a:lnTo>
                  <a:lnTo>
                    <a:pt x="59" y="118"/>
                  </a:lnTo>
                  <a:lnTo>
                    <a:pt x="68" y="109"/>
                  </a:lnTo>
                  <a:lnTo>
                    <a:pt x="68" y="101"/>
                  </a:lnTo>
                  <a:lnTo>
                    <a:pt x="59" y="93"/>
                  </a:lnTo>
                  <a:lnTo>
                    <a:pt x="51" y="93"/>
                  </a:lnTo>
                  <a:lnTo>
                    <a:pt x="43" y="93"/>
                  </a:lnTo>
                  <a:lnTo>
                    <a:pt x="34" y="101"/>
                  </a:lnTo>
                  <a:lnTo>
                    <a:pt x="26" y="101"/>
                  </a:lnTo>
                  <a:close/>
                  <a:moveTo>
                    <a:pt x="9" y="25"/>
                  </a:moveTo>
                  <a:lnTo>
                    <a:pt x="17" y="42"/>
                  </a:lnTo>
                  <a:lnTo>
                    <a:pt x="17" y="50"/>
                  </a:lnTo>
                  <a:lnTo>
                    <a:pt x="26" y="59"/>
                  </a:lnTo>
                  <a:lnTo>
                    <a:pt x="34" y="59"/>
                  </a:lnTo>
                  <a:lnTo>
                    <a:pt x="34" y="50"/>
                  </a:lnTo>
                  <a:lnTo>
                    <a:pt x="34" y="42"/>
                  </a:lnTo>
                  <a:lnTo>
                    <a:pt x="34" y="34"/>
                  </a:lnTo>
                  <a:lnTo>
                    <a:pt x="34" y="25"/>
                  </a:lnTo>
                  <a:lnTo>
                    <a:pt x="26" y="17"/>
                  </a:lnTo>
                  <a:lnTo>
                    <a:pt x="17" y="8"/>
                  </a:lnTo>
                  <a:lnTo>
                    <a:pt x="9" y="8"/>
                  </a:lnTo>
                  <a:lnTo>
                    <a:pt x="9" y="17"/>
                  </a:lnTo>
                  <a:lnTo>
                    <a:pt x="9" y="25"/>
                  </a:lnTo>
                  <a:close/>
                  <a:moveTo>
                    <a:pt x="43" y="0"/>
                  </a:moveTo>
                  <a:lnTo>
                    <a:pt x="43" y="8"/>
                  </a:lnTo>
                  <a:lnTo>
                    <a:pt x="34" y="8"/>
                  </a:lnTo>
                  <a:lnTo>
                    <a:pt x="43" y="17"/>
                  </a:lnTo>
                  <a:lnTo>
                    <a:pt x="43" y="25"/>
                  </a:lnTo>
                  <a:lnTo>
                    <a:pt x="43" y="42"/>
                  </a:lnTo>
                  <a:lnTo>
                    <a:pt x="43" y="50"/>
                  </a:lnTo>
                  <a:lnTo>
                    <a:pt x="43" y="59"/>
                  </a:lnTo>
                  <a:lnTo>
                    <a:pt x="34" y="67"/>
                  </a:lnTo>
                  <a:lnTo>
                    <a:pt x="26" y="67"/>
                  </a:lnTo>
                  <a:lnTo>
                    <a:pt x="17" y="76"/>
                  </a:lnTo>
                  <a:lnTo>
                    <a:pt x="26" y="76"/>
                  </a:lnTo>
                  <a:lnTo>
                    <a:pt x="26" y="84"/>
                  </a:lnTo>
                  <a:lnTo>
                    <a:pt x="34" y="84"/>
                  </a:lnTo>
                  <a:lnTo>
                    <a:pt x="43" y="76"/>
                  </a:lnTo>
                  <a:lnTo>
                    <a:pt x="51" y="76"/>
                  </a:lnTo>
                  <a:lnTo>
                    <a:pt x="59" y="84"/>
                  </a:lnTo>
                  <a:lnTo>
                    <a:pt x="68" y="84"/>
                  </a:lnTo>
                  <a:lnTo>
                    <a:pt x="68" y="101"/>
                  </a:lnTo>
                  <a:lnTo>
                    <a:pt x="68" y="109"/>
                  </a:lnTo>
                  <a:lnTo>
                    <a:pt x="59" y="126"/>
                  </a:lnTo>
                  <a:lnTo>
                    <a:pt x="59" y="135"/>
                  </a:lnTo>
                  <a:lnTo>
                    <a:pt x="43" y="143"/>
                  </a:lnTo>
                  <a:lnTo>
                    <a:pt x="34" y="143"/>
                  </a:lnTo>
                  <a:lnTo>
                    <a:pt x="26" y="135"/>
                  </a:lnTo>
                  <a:lnTo>
                    <a:pt x="17" y="126"/>
                  </a:lnTo>
                  <a:lnTo>
                    <a:pt x="17" y="118"/>
                  </a:lnTo>
                  <a:lnTo>
                    <a:pt x="17" y="109"/>
                  </a:lnTo>
                  <a:lnTo>
                    <a:pt x="26" y="101"/>
                  </a:lnTo>
                  <a:lnTo>
                    <a:pt x="26" y="93"/>
                  </a:lnTo>
                  <a:lnTo>
                    <a:pt x="17" y="93"/>
                  </a:lnTo>
                  <a:lnTo>
                    <a:pt x="17" y="84"/>
                  </a:lnTo>
                  <a:lnTo>
                    <a:pt x="17" y="76"/>
                  </a:lnTo>
                  <a:lnTo>
                    <a:pt x="17" y="67"/>
                  </a:lnTo>
                  <a:lnTo>
                    <a:pt x="17" y="59"/>
                  </a:lnTo>
                  <a:lnTo>
                    <a:pt x="9" y="50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08" name="Rectangle 76"/>
            <p:cNvSpPr/>
            <p:nvPr/>
          </p:nvSpPr>
          <p:spPr>
            <a:xfrm rot="3240000">
              <a:off x="954" y="3420"/>
              <a:ext cx="78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000" dirty="0">
                  <a:solidFill>
                    <a:srgbClr val="1F1A17"/>
                  </a:solidFill>
                  <a:latin typeface=".VnTime" panose="020B7200000000000000" pitchFamily="34" charset="0"/>
                </a:rPr>
                <a:t>S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09" name="Rectangle 77"/>
            <p:cNvSpPr/>
            <p:nvPr/>
          </p:nvSpPr>
          <p:spPr>
            <a:xfrm rot="3240000">
              <a:off x="1003" y="3472"/>
              <a:ext cx="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000" dirty="0">
                  <a:solidFill>
                    <a:srgbClr val="1F1A17"/>
                  </a:solidFill>
                  <a:latin typeface=".VnTime" panose="020B7200000000000000" pitchFamily="34" charset="0"/>
                </a:rPr>
                <a:t>.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10" name="Rectangle 78"/>
            <p:cNvSpPr/>
            <p:nvPr/>
          </p:nvSpPr>
          <p:spPr>
            <a:xfrm rot="3240000">
              <a:off x="1028" y="3498"/>
              <a:ext cx="4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000" dirty="0">
                  <a:solidFill>
                    <a:srgbClr val="1F1A17"/>
                  </a:solidFill>
                  <a:latin typeface=".VnTime" panose="020B7200000000000000" pitchFamily="34" charset="0"/>
                </a:rPr>
                <a:t> 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11" name="Rectangle 79"/>
            <p:cNvSpPr/>
            <p:nvPr/>
          </p:nvSpPr>
          <p:spPr>
            <a:xfrm rot="3240000">
              <a:off x="1039" y="3563"/>
              <a:ext cx="116" cy="1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000" dirty="0">
                  <a:solidFill>
                    <a:srgbClr val="1F1A17"/>
                  </a:solidFill>
                  <a:latin typeface=".VnTime" panose="020B7200000000000000" pitchFamily="34" charset="0"/>
                </a:rPr>
                <a:t>H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12" name="Rectangle 80"/>
            <p:cNvSpPr/>
            <p:nvPr/>
          </p:nvSpPr>
          <p:spPr>
            <a:xfrm rot="3240000">
              <a:off x="1114" y="3649"/>
              <a:ext cx="80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000" dirty="0">
                  <a:solidFill>
                    <a:srgbClr val="1F1A17"/>
                  </a:solidFill>
                  <a:latin typeface=".VnTime" panose="020B7200000000000000" pitchFamily="34" charset="0"/>
                </a:rPr>
                <a:t>å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13" name="Rectangle 81"/>
            <p:cNvSpPr/>
            <p:nvPr/>
          </p:nvSpPr>
          <p:spPr>
            <a:xfrm rot="3240000">
              <a:off x="1166" y="3709"/>
              <a:ext cx="80" cy="1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000" dirty="0">
                  <a:solidFill>
                    <a:srgbClr val="1F1A17"/>
                  </a:solidFill>
                  <a:latin typeface=".VnTime" panose="020B7200000000000000" pitchFamily="34" charset="0"/>
                </a:rPr>
                <a:t>n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14" name="Rectangle 82"/>
            <p:cNvSpPr/>
            <p:nvPr/>
          </p:nvSpPr>
          <p:spPr>
            <a:xfrm rot="3240000">
              <a:off x="1208" y="3776"/>
              <a:ext cx="80" cy="1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000" dirty="0">
                  <a:solidFill>
                    <a:srgbClr val="1F1A17"/>
                  </a:solidFill>
                  <a:latin typeface=".VnTime" panose="020B7200000000000000" pitchFamily="34" charset="0"/>
                </a:rPr>
                <a:t>g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15" name="Rectangle 83"/>
            <p:cNvSpPr/>
            <p:nvPr/>
          </p:nvSpPr>
          <p:spPr>
            <a:xfrm rot="1440000">
              <a:off x="324" y="2781"/>
              <a:ext cx="90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S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16" name="Rectangle 84"/>
            <p:cNvSpPr/>
            <p:nvPr/>
          </p:nvSpPr>
          <p:spPr>
            <a:xfrm rot="1440000">
              <a:off x="409" y="2806"/>
              <a:ext cx="46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.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17" name="Rectangle 85"/>
            <p:cNvSpPr/>
            <p:nvPr/>
          </p:nvSpPr>
          <p:spPr>
            <a:xfrm rot="1440000">
              <a:off x="451" y="2823"/>
              <a:ext cx="46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 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18" name="Rectangle 86"/>
            <p:cNvSpPr/>
            <p:nvPr/>
          </p:nvSpPr>
          <p:spPr>
            <a:xfrm rot="1440000">
              <a:off x="490" y="2865"/>
              <a:ext cx="131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N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19" name="Rectangle 87"/>
            <p:cNvSpPr/>
            <p:nvPr/>
          </p:nvSpPr>
          <p:spPr>
            <a:xfrm rot="1440000">
              <a:off x="619" y="2908"/>
              <a:ext cx="92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h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20" name="Rectangle 88"/>
            <p:cNvSpPr/>
            <p:nvPr/>
          </p:nvSpPr>
          <p:spPr>
            <a:xfrm rot="1440000">
              <a:off x="705" y="2942"/>
              <a:ext cx="51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p>
              <a:r>
                <a:rPr sz="2300" dirty="0">
                  <a:solidFill>
                    <a:srgbClr val="1F1A17"/>
                  </a:solidFill>
                  <a:latin typeface=".VnTime" panose="020B7200000000000000" pitchFamily="34" charset="0"/>
                </a:rPr>
                <a:t>Þ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521" name="Rectangle 89"/>
            <p:cNvSpPr/>
            <p:nvPr/>
          </p:nvSpPr>
          <p:spPr>
            <a:xfrm>
              <a:off x="177" y="3501"/>
              <a:ext cx="523" cy="295"/>
            </a:xfrm>
            <a:prstGeom prst="rect">
              <a:avLst/>
            </a:prstGeom>
            <a:noFill/>
            <a:ln w="12700" cap="flat" cmpd="sng">
              <a:solidFill>
                <a:srgbClr val="1F1A1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4522" name="Rectangle 90"/>
            <p:cNvSpPr/>
            <p:nvPr/>
          </p:nvSpPr>
          <p:spPr>
            <a:xfrm>
              <a:off x="253" y="3569"/>
              <a:ext cx="354" cy="177"/>
            </a:xfrm>
            <a:prstGeom prst="rect">
              <a:avLst/>
            </a:prstGeom>
            <a:solidFill>
              <a:srgbClr val="007CC3"/>
            </a:solidFill>
            <a:ln w="9525">
              <a:noFill/>
            </a:ln>
          </p:spPr>
          <p:txBody>
            <a:bodyPr/>
            <a:p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4523" name="Rectangle 91"/>
            <p:cNvSpPr/>
            <p:nvPr/>
          </p:nvSpPr>
          <p:spPr>
            <a:xfrm>
              <a:off x="253" y="3569"/>
              <a:ext cx="354" cy="177"/>
            </a:xfrm>
            <a:prstGeom prst="rect">
              <a:avLst/>
            </a:prstGeom>
            <a:noFill/>
            <a:ln w="12700" cap="flat" cmpd="sng">
              <a:solidFill>
                <a:srgbClr val="1F1A1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4524" name="Freeform 92"/>
            <p:cNvSpPr/>
            <p:nvPr/>
          </p:nvSpPr>
          <p:spPr>
            <a:xfrm>
              <a:off x="354" y="3206"/>
              <a:ext cx="144" cy="5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76" y="50"/>
                </a:cxn>
                <a:cxn ang="0">
                  <a:pos x="0" y="34"/>
                </a:cxn>
                <a:cxn ang="0">
                  <a:pos x="144" y="0"/>
                </a:cxn>
              </a:cxnLst>
              <a:pathLst>
                <a:path w="144" h="50">
                  <a:moveTo>
                    <a:pt x="144" y="0"/>
                  </a:moveTo>
                  <a:lnTo>
                    <a:pt x="76" y="50"/>
                  </a:lnTo>
                  <a:lnTo>
                    <a:pt x="0" y="3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93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25" name="Freeform 93"/>
            <p:cNvSpPr/>
            <p:nvPr/>
          </p:nvSpPr>
          <p:spPr>
            <a:xfrm>
              <a:off x="354" y="3206"/>
              <a:ext cx="144" cy="5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76" y="50"/>
                </a:cxn>
                <a:cxn ang="0">
                  <a:pos x="0" y="34"/>
                </a:cxn>
                <a:cxn ang="0">
                  <a:pos x="144" y="0"/>
                </a:cxn>
              </a:cxnLst>
              <a:pathLst>
                <a:path w="144" h="50">
                  <a:moveTo>
                    <a:pt x="144" y="0"/>
                  </a:moveTo>
                  <a:lnTo>
                    <a:pt x="76" y="50"/>
                  </a:lnTo>
                  <a:lnTo>
                    <a:pt x="0" y="34"/>
                  </a:lnTo>
                  <a:lnTo>
                    <a:pt x="144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1F1A1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526" name="Freeform 94"/>
            <p:cNvSpPr/>
            <p:nvPr/>
          </p:nvSpPr>
          <p:spPr>
            <a:xfrm>
              <a:off x="261" y="3282"/>
              <a:ext cx="152" cy="50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85" y="50"/>
                </a:cxn>
                <a:cxn ang="0">
                  <a:pos x="0" y="33"/>
                </a:cxn>
                <a:cxn ang="0">
                  <a:pos x="152" y="0"/>
                </a:cxn>
              </a:cxnLst>
              <a:pathLst>
                <a:path w="152" h="50">
                  <a:moveTo>
                    <a:pt x="152" y="0"/>
                  </a:moveTo>
                  <a:lnTo>
                    <a:pt x="85" y="50"/>
                  </a:lnTo>
                  <a:lnTo>
                    <a:pt x="0" y="3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93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27" name="Freeform 95"/>
            <p:cNvSpPr/>
            <p:nvPr/>
          </p:nvSpPr>
          <p:spPr>
            <a:xfrm>
              <a:off x="261" y="3282"/>
              <a:ext cx="152" cy="50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85" y="50"/>
                </a:cxn>
                <a:cxn ang="0">
                  <a:pos x="0" y="33"/>
                </a:cxn>
                <a:cxn ang="0">
                  <a:pos x="152" y="0"/>
                </a:cxn>
              </a:cxnLst>
              <a:pathLst>
                <a:path w="152" h="50">
                  <a:moveTo>
                    <a:pt x="152" y="0"/>
                  </a:moveTo>
                  <a:lnTo>
                    <a:pt x="85" y="50"/>
                  </a:lnTo>
                  <a:lnTo>
                    <a:pt x="0" y="33"/>
                  </a:lnTo>
                  <a:lnTo>
                    <a:pt x="152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1F1A1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528" name="Freeform 96"/>
            <p:cNvSpPr/>
            <p:nvPr/>
          </p:nvSpPr>
          <p:spPr>
            <a:xfrm>
              <a:off x="219" y="3349"/>
              <a:ext cx="144" cy="51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85" y="51"/>
                </a:cxn>
                <a:cxn ang="0">
                  <a:pos x="0" y="34"/>
                </a:cxn>
                <a:cxn ang="0">
                  <a:pos x="144" y="0"/>
                </a:cxn>
              </a:cxnLst>
              <a:pathLst>
                <a:path w="144" h="51">
                  <a:moveTo>
                    <a:pt x="144" y="0"/>
                  </a:moveTo>
                  <a:lnTo>
                    <a:pt x="85" y="51"/>
                  </a:lnTo>
                  <a:lnTo>
                    <a:pt x="0" y="3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93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29" name="Freeform 97"/>
            <p:cNvSpPr/>
            <p:nvPr/>
          </p:nvSpPr>
          <p:spPr>
            <a:xfrm>
              <a:off x="219" y="3349"/>
              <a:ext cx="144" cy="51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85" y="51"/>
                </a:cxn>
                <a:cxn ang="0">
                  <a:pos x="0" y="34"/>
                </a:cxn>
                <a:cxn ang="0">
                  <a:pos x="144" y="0"/>
                </a:cxn>
              </a:cxnLst>
              <a:pathLst>
                <a:path w="144" h="51">
                  <a:moveTo>
                    <a:pt x="144" y="0"/>
                  </a:moveTo>
                  <a:lnTo>
                    <a:pt x="85" y="51"/>
                  </a:lnTo>
                  <a:lnTo>
                    <a:pt x="0" y="34"/>
                  </a:lnTo>
                  <a:lnTo>
                    <a:pt x="144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1F1A1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530" name="Freeform 98"/>
            <p:cNvSpPr/>
            <p:nvPr/>
          </p:nvSpPr>
          <p:spPr>
            <a:xfrm>
              <a:off x="354" y="3408"/>
              <a:ext cx="127" cy="51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51"/>
                </a:cxn>
                <a:cxn ang="0">
                  <a:pos x="26" y="0"/>
                </a:cxn>
                <a:cxn ang="0">
                  <a:pos x="127" y="0"/>
                </a:cxn>
              </a:cxnLst>
              <a:pathLst>
                <a:path w="127" h="51">
                  <a:moveTo>
                    <a:pt x="127" y="0"/>
                  </a:moveTo>
                  <a:lnTo>
                    <a:pt x="0" y="51"/>
                  </a:lnTo>
                  <a:lnTo>
                    <a:pt x="2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93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31" name="Freeform 99"/>
            <p:cNvSpPr/>
            <p:nvPr/>
          </p:nvSpPr>
          <p:spPr>
            <a:xfrm>
              <a:off x="354" y="3408"/>
              <a:ext cx="127" cy="51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51"/>
                </a:cxn>
                <a:cxn ang="0">
                  <a:pos x="26" y="0"/>
                </a:cxn>
                <a:cxn ang="0">
                  <a:pos x="127" y="0"/>
                </a:cxn>
              </a:cxnLst>
              <a:pathLst>
                <a:path w="127" h="51">
                  <a:moveTo>
                    <a:pt x="127" y="0"/>
                  </a:moveTo>
                  <a:lnTo>
                    <a:pt x="0" y="51"/>
                  </a:lnTo>
                  <a:lnTo>
                    <a:pt x="26" y="0"/>
                  </a:lnTo>
                  <a:lnTo>
                    <a:pt x="127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1F1A1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532" name="Freeform 100"/>
            <p:cNvSpPr/>
            <p:nvPr/>
          </p:nvSpPr>
          <p:spPr>
            <a:xfrm>
              <a:off x="236" y="3408"/>
              <a:ext cx="144" cy="2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26"/>
                </a:cxn>
                <a:cxn ang="0">
                  <a:pos x="25" y="9"/>
                </a:cxn>
                <a:cxn ang="0">
                  <a:pos x="144" y="0"/>
                </a:cxn>
              </a:cxnLst>
              <a:pathLst>
                <a:path w="144" h="26">
                  <a:moveTo>
                    <a:pt x="144" y="0"/>
                  </a:moveTo>
                  <a:lnTo>
                    <a:pt x="0" y="26"/>
                  </a:lnTo>
                  <a:lnTo>
                    <a:pt x="25" y="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93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33" name="Freeform 101"/>
            <p:cNvSpPr/>
            <p:nvPr/>
          </p:nvSpPr>
          <p:spPr>
            <a:xfrm>
              <a:off x="236" y="3408"/>
              <a:ext cx="144" cy="2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26"/>
                </a:cxn>
                <a:cxn ang="0">
                  <a:pos x="25" y="9"/>
                </a:cxn>
                <a:cxn ang="0">
                  <a:pos x="144" y="0"/>
                </a:cxn>
              </a:cxnLst>
              <a:pathLst>
                <a:path w="144" h="26">
                  <a:moveTo>
                    <a:pt x="144" y="0"/>
                  </a:moveTo>
                  <a:lnTo>
                    <a:pt x="0" y="26"/>
                  </a:lnTo>
                  <a:lnTo>
                    <a:pt x="25" y="9"/>
                  </a:lnTo>
                  <a:lnTo>
                    <a:pt x="144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1F1A1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534" name="Freeform 102"/>
            <p:cNvSpPr/>
            <p:nvPr/>
          </p:nvSpPr>
          <p:spPr>
            <a:xfrm>
              <a:off x="169" y="3391"/>
              <a:ext cx="143" cy="34"/>
            </a:xfrm>
            <a:custGeom>
              <a:avLst/>
              <a:gdLst/>
              <a:ahLst/>
              <a:cxnLst>
                <a:cxn ang="0">
                  <a:pos x="143" y="17"/>
                </a:cxn>
                <a:cxn ang="0">
                  <a:pos x="0" y="34"/>
                </a:cxn>
                <a:cxn ang="0">
                  <a:pos x="76" y="0"/>
                </a:cxn>
                <a:cxn ang="0">
                  <a:pos x="143" y="17"/>
                </a:cxn>
              </a:cxnLst>
              <a:pathLst>
                <a:path w="143" h="34">
                  <a:moveTo>
                    <a:pt x="143" y="17"/>
                  </a:moveTo>
                  <a:lnTo>
                    <a:pt x="0" y="34"/>
                  </a:lnTo>
                  <a:lnTo>
                    <a:pt x="76" y="0"/>
                  </a:lnTo>
                  <a:lnTo>
                    <a:pt x="143" y="17"/>
                  </a:lnTo>
                  <a:close/>
                </a:path>
              </a:pathLst>
            </a:custGeom>
            <a:solidFill>
              <a:srgbClr val="0093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35" name="Freeform 103"/>
            <p:cNvSpPr/>
            <p:nvPr/>
          </p:nvSpPr>
          <p:spPr>
            <a:xfrm>
              <a:off x="169" y="3391"/>
              <a:ext cx="143" cy="34"/>
            </a:xfrm>
            <a:custGeom>
              <a:avLst/>
              <a:gdLst/>
              <a:ahLst/>
              <a:cxnLst>
                <a:cxn ang="0">
                  <a:pos x="143" y="17"/>
                </a:cxn>
                <a:cxn ang="0">
                  <a:pos x="0" y="34"/>
                </a:cxn>
                <a:cxn ang="0">
                  <a:pos x="76" y="0"/>
                </a:cxn>
                <a:cxn ang="0">
                  <a:pos x="143" y="17"/>
                </a:cxn>
              </a:cxnLst>
              <a:pathLst>
                <a:path w="143" h="34">
                  <a:moveTo>
                    <a:pt x="143" y="17"/>
                  </a:moveTo>
                  <a:lnTo>
                    <a:pt x="0" y="34"/>
                  </a:lnTo>
                  <a:lnTo>
                    <a:pt x="76" y="0"/>
                  </a:lnTo>
                  <a:lnTo>
                    <a:pt x="143" y="17"/>
                  </a:lnTo>
                  <a:close/>
                </a:path>
              </a:pathLst>
            </a:custGeom>
            <a:noFill/>
            <a:ln w="12700" cap="flat" cmpd="sng">
              <a:solidFill>
                <a:srgbClr val="1F1A1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536" name="Freeform 104"/>
            <p:cNvSpPr/>
            <p:nvPr/>
          </p:nvSpPr>
          <p:spPr>
            <a:xfrm>
              <a:off x="236" y="3206"/>
              <a:ext cx="253" cy="202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45" y="202"/>
                </a:cxn>
                <a:cxn ang="0">
                  <a:pos x="177" y="202"/>
                </a:cxn>
                <a:cxn ang="0">
                  <a:pos x="0" y="202"/>
                </a:cxn>
                <a:cxn ang="0">
                  <a:pos x="59" y="169"/>
                </a:cxn>
                <a:cxn ang="0">
                  <a:pos x="127" y="118"/>
                </a:cxn>
                <a:cxn ang="0">
                  <a:pos x="186" y="59"/>
                </a:cxn>
                <a:cxn ang="0">
                  <a:pos x="253" y="0"/>
                </a:cxn>
              </a:cxnLst>
              <a:pathLst>
                <a:path w="253" h="202">
                  <a:moveTo>
                    <a:pt x="253" y="0"/>
                  </a:moveTo>
                  <a:lnTo>
                    <a:pt x="245" y="202"/>
                  </a:lnTo>
                  <a:lnTo>
                    <a:pt x="177" y="202"/>
                  </a:lnTo>
                  <a:lnTo>
                    <a:pt x="0" y="202"/>
                  </a:lnTo>
                  <a:lnTo>
                    <a:pt x="59" y="169"/>
                  </a:lnTo>
                  <a:lnTo>
                    <a:pt x="127" y="118"/>
                  </a:lnTo>
                  <a:lnTo>
                    <a:pt x="186" y="5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37" name="Freeform 105"/>
            <p:cNvSpPr/>
            <p:nvPr/>
          </p:nvSpPr>
          <p:spPr>
            <a:xfrm>
              <a:off x="236" y="3206"/>
              <a:ext cx="253" cy="202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45" y="202"/>
                </a:cxn>
                <a:cxn ang="0">
                  <a:pos x="177" y="202"/>
                </a:cxn>
                <a:cxn ang="0">
                  <a:pos x="0" y="202"/>
                </a:cxn>
                <a:cxn ang="0">
                  <a:pos x="59" y="169"/>
                </a:cxn>
                <a:cxn ang="0">
                  <a:pos x="127" y="118"/>
                </a:cxn>
                <a:cxn ang="0">
                  <a:pos x="186" y="59"/>
                </a:cxn>
                <a:cxn ang="0">
                  <a:pos x="253" y="0"/>
                </a:cxn>
              </a:cxnLst>
              <a:pathLst>
                <a:path w="253" h="202">
                  <a:moveTo>
                    <a:pt x="253" y="0"/>
                  </a:moveTo>
                  <a:lnTo>
                    <a:pt x="245" y="202"/>
                  </a:lnTo>
                  <a:lnTo>
                    <a:pt x="177" y="202"/>
                  </a:lnTo>
                  <a:lnTo>
                    <a:pt x="0" y="202"/>
                  </a:lnTo>
                  <a:lnTo>
                    <a:pt x="59" y="169"/>
                  </a:lnTo>
                  <a:lnTo>
                    <a:pt x="127" y="118"/>
                  </a:lnTo>
                  <a:lnTo>
                    <a:pt x="186" y="59"/>
                  </a:lnTo>
                  <a:lnTo>
                    <a:pt x="253" y="0"/>
                  </a:lnTo>
                </a:path>
              </a:pathLst>
            </a:custGeom>
            <a:noFill/>
            <a:ln w="12700" cap="flat" cmpd="sng">
              <a:solidFill>
                <a:srgbClr val="1F1A1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538" name="Freeform 106"/>
            <p:cNvSpPr/>
            <p:nvPr/>
          </p:nvSpPr>
          <p:spPr>
            <a:xfrm>
              <a:off x="337" y="3273"/>
              <a:ext cx="127" cy="102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27" y="102"/>
                </a:cxn>
                <a:cxn ang="0">
                  <a:pos x="93" y="102"/>
                </a:cxn>
                <a:cxn ang="0">
                  <a:pos x="0" y="102"/>
                </a:cxn>
                <a:cxn ang="0">
                  <a:pos x="127" y="0"/>
                </a:cxn>
              </a:cxnLst>
              <a:pathLst>
                <a:path w="127" h="102">
                  <a:moveTo>
                    <a:pt x="127" y="0"/>
                  </a:moveTo>
                  <a:lnTo>
                    <a:pt x="127" y="102"/>
                  </a:lnTo>
                  <a:lnTo>
                    <a:pt x="93" y="102"/>
                  </a:lnTo>
                  <a:lnTo>
                    <a:pt x="0" y="10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93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39" name="Freeform 107"/>
            <p:cNvSpPr/>
            <p:nvPr/>
          </p:nvSpPr>
          <p:spPr>
            <a:xfrm>
              <a:off x="337" y="3273"/>
              <a:ext cx="127" cy="102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27" y="102"/>
                </a:cxn>
                <a:cxn ang="0">
                  <a:pos x="93" y="102"/>
                </a:cxn>
                <a:cxn ang="0">
                  <a:pos x="0" y="102"/>
                </a:cxn>
                <a:cxn ang="0">
                  <a:pos x="127" y="0"/>
                </a:cxn>
              </a:cxnLst>
              <a:pathLst>
                <a:path w="127" h="102">
                  <a:moveTo>
                    <a:pt x="127" y="0"/>
                  </a:moveTo>
                  <a:lnTo>
                    <a:pt x="127" y="102"/>
                  </a:lnTo>
                  <a:lnTo>
                    <a:pt x="93" y="102"/>
                  </a:lnTo>
                  <a:lnTo>
                    <a:pt x="0" y="102"/>
                  </a:lnTo>
                  <a:lnTo>
                    <a:pt x="127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1F1A1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540" name="Freeform 108"/>
            <p:cNvSpPr/>
            <p:nvPr/>
          </p:nvSpPr>
          <p:spPr>
            <a:xfrm>
              <a:off x="472" y="3189"/>
              <a:ext cx="26" cy="3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7" y="0"/>
                </a:cxn>
                <a:cxn ang="0">
                  <a:pos x="0" y="312"/>
                </a:cxn>
                <a:cxn ang="0">
                  <a:pos x="9" y="312"/>
                </a:cxn>
                <a:cxn ang="0">
                  <a:pos x="26" y="0"/>
                </a:cxn>
              </a:cxnLst>
              <a:pathLst>
                <a:path w="26" h="312">
                  <a:moveTo>
                    <a:pt x="26" y="0"/>
                  </a:moveTo>
                  <a:lnTo>
                    <a:pt x="17" y="0"/>
                  </a:lnTo>
                  <a:lnTo>
                    <a:pt x="0" y="312"/>
                  </a:lnTo>
                  <a:lnTo>
                    <a:pt x="9" y="3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4541" name="Freeform 109"/>
            <p:cNvSpPr/>
            <p:nvPr/>
          </p:nvSpPr>
          <p:spPr>
            <a:xfrm>
              <a:off x="472" y="3189"/>
              <a:ext cx="26" cy="3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7" y="0"/>
                </a:cxn>
                <a:cxn ang="0">
                  <a:pos x="0" y="312"/>
                </a:cxn>
                <a:cxn ang="0">
                  <a:pos x="9" y="312"/>
                </a:cxn>
                <a:cxn ang="0">
                  <a:pos x="26" y="0"/>
                </a:cxn>
              </a:cxnLst>
              <a:pathLst>
                <a:path w="26" h="312">
                  <a:moveTo>
                    <a:pt x="26" y="0"/>
                  </a:moveTo>
                  <a:lnTo>
                    <a:pt x="17" y="0"/>
                  </a:lnTo>
                  <a:lnTo>
                    <a:pt x="0" y="312"/>
                  </a:lnTo>
                  <a:lnTo>
                    <a:pt x="9" y="312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1F1A1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4542" name="Text Box 110"/>
            <p:cNvSpPr txBox="1"/>
            <p:nvPr/>
          </p:nvSpPr>
          <p:spPr>
            <a:xfrm>
              <a:off x="0" y="3888"/>
              <a:ext cx="120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THĂNG LONG</a:t>
              </a:r>
              <a:endParaRPr sz="2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543" name="Text Box 111"/>
            <p:cNvSpPr txBox="1"/>
            <p:nvPr/>
          </p:nvSpPr>
          <p:spPr>
            <a:xfrm>
              <a:off x="1862" y="2304"/>
              <a:ext cx="101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Yên Phong</a:t>
              </a:r>
              <a:endParaRPr sz="24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544" name="Text Box 112"/>
            <p:cNvSpPr txBox="1"/>
            <p:nvPr/>
          </p:nvSpPr>
          <p:spPr>
            <a:xfrm>
              <a:off x="1574" y="2778"/>
              <a:ext cx="156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Lý Thường Kiệt</a:t>
              </a:r>
              <a:endParaRPr sz="2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39" name="Rectangle 113"/>
          <p:cNvSpPr/>
          <p:nvPr/>
        </p:nvSpPr>
        <p:spPr>
          <a:xfrm>
            <a:off x="5888038" y="2281238"/>
            <a:ext cx="82550" cy="636587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0" name="Rectangle 114"/>
          <p:cNvSpPr/>
          <p:nvPr/>
        </p:nvSpPr>
        <p:spPr>
          <a:xfrm>
            <a:off x="5970588" y="2281238"/>
            <a:ext cx="65087" cy="636587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1" name="Rectangle 115"/>
          <p:cNvSpPr/>
          <p:nvPr/>
        </p:nvSpPr>
        <p:spPr>
          <a:xfrm>
            <a:off x="6035675" y="2281238"/>
            <a:ext cx="66675" cy="636587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2" name="Rectangle 116"/>
          <p:cNvSpPr/>
          <p:nvPr/>
        </p:nvSpPr>
        <p:spPr>
          <a:xfrm>
            <a:off x="6102350" y="2281238"/>
            <a:ext cx="65088" cy="636587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3" name="Rectangle 117"/>
          <p:cNvSpPr/>
          <p:nvPr/>
        </p:nvSpPr>
        <p:spPr>
          <a:xfrm>
            <a:off x="6167438" y="2281238"/>
            <a:ext cx="82550" cy="636587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4" name="Rectangle 118"/>
          <p:cNvSpPr/>
          <p:nvPr/>
        </p:nvSpPr>
        <p:spPr>
          <a:xfrm>
            <a:off x="6249988" y="2281238"/>
            <a:ext cx="65087" cy="636587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5" name="Rectangle 119"/>
          <p:cNvSpPr/>
          <p:nvPr/>
        </p:nvSpPr>
        <p:spPr>
          <a:xfrm>
            <a:off x="6315075" y="2281238"/>
            <a:ext cx="66675" cy="636587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6" name="Rectangle 120"/>
          <p:cNvSpPr/>
          <p:nvPr/>
        </p:nvSpPr>
        <p:spPr>
          <a:xfrm>
            <a:off x="6381750" y="2281238"/>
            <a:ext cx="65088" cy="636587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7" name="Rectangle 121"/>
          <p:cNvSpPr/>
          <p:nvPr/>
        </p:nvSpPr>
        <p:spPr>
          <a:xfrm>
            <a:off x="6446838" y="2281238"/>
            <a:ext cx="82550" cy="636587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8" name="Rectangle 122"/>
          <p:cNvSpPr/>
          <p:nvPr/>
        </p:nvSpPr>
        <p:spPr>
          <a:xfrm>
            <a:off x="6529388" y="2281238"/>
            <a:ext cx="66675" cy="636587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49" name="Rectangle 123"/>
          <p:cNvSpPr/>
          <p:nvPr/>
        </p:nvSpPr>
        <p:spPr>
          <a:xfrm>
            <a:off x="6596063" y="2281238"/>
            <a:ext cx="65087" cy="636587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50" name="Rectangle 124"/>
          <p:cNvSpPr/>
          <p:nvPr/>
        </p:nvSpPr>
        <p:spPr>
          <a:xfrm>
            <a:off x="5345113" y="2392363"/>
            <a:ext cx="114300" cy="179387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51" name="Rectangle 125"/>
          <p:cNvSpPr/>
          <p:nvPr/>
        </p:nvSpPr>
        <p:spPr>
          <a:xfrm>
            <a:off x="5476875" y="2447925"/>
            <a:ext cx="131763" cy="165100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52" name="Rectangle 126"/>
          <p:cNvSpPr/>
          <p:nvPr/>
        </p:nvSpPr>
        <p:spPr>
          <a:xfrm>
            <a:off x="5591175" y="2489200"/>
            <a:ext cx="131763" cy="179388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53" name="Rectangle 127"/>
          <p:cNvSpPr/>
          <p:nvPr/>
        </p:nvSpPr>
        <p:spPr>
          <a:xfrm>
            <a:off x="5722938" y="2516188"/>
            <a:ext cx="131762" cy="179387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54" name="Rectangle 128"/>
          <p:cNvSpPr/>
          <p:nvPr/>
        </p:nvSpPr>
        <p:spPr>
          <a:xfrm>
            <a:off x="5772150" y="2544763"/>
            <a:ext cx="115888" cy="179387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55" name="Freeform 129"/>
          <p:cNvSpPr/>
          <p:nvPr/>
        </p:nvSpPr>
        <p:spPr>
          <a:xfrm>
            <a:off x="6167438" y="871538"/>
            <a:ext cx="198437" cy="55562"/>
          </a:xfrm>
          <a:custGeom>
            <a:avLst/>
            <a:gdLst/>
            <a:ahLst/>
            <a:cxnLst>
              <a:cxn ang="0">
                <a:pos x="0" y="20161069"/>
              </a:cxn>
              <a:cxn ang="0">
                <a:pos x="287297089" y="0"/>
              </a:cxn>
              <a:cxn ang="0">
                <a:pos x="315017944" y="88203881"/>
              </a:cxn>
              <a:cxn ang="0">
                <a:pos x="27720855" y="88203881"/>
              </a:cxn>
              <a:cxn ang="0">
                <a:pos x="0" y="20161069"/>
              </a:cxn>
            </a:cxnLst>
            <a:pathLst>
              <a:path w="125" h="35">
                <a:moveTo>
                  <a:pt x="0" y="8"/>
                </a:moveTo>
                <a:lnTo>
                  <a:pt x="114" y="0"/>
                </a:lnTo>
                <a:lnTo>
                  <a:pt x="125" y="35"/>
                </a:lnTo>
                <a:lnTo>
                  <a:pt x="11" y="35"/>
                </a:lnTo>
                <a:lnTo>
                  <a:pt x="0" y="8"/>
                </a:lnTo>
                <a:close/>
              </a:path>
            </a:pathLst>
          </a:custGeom>
          <a:solidFill>
            <a:srgbClr val="FFFCC8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56" name="Freeform 130"/>
          <p:cNvSpPr/>
          <p:nvPr/>
        </p:nvSpPr>
        <p:spPr>
          <a:xfrm>
            <a:off x="6069013" y="317500"/>
            <a:ext cx="82550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327200" y="0"/>
              </a:cxn>
              <a:cxn ang="0">
                <a:pos x="131048125" y="45362813"/>
              </a:cxn>
              <a:cxn ang="0">
                <a:pos x="0" y="45362813"/>
              </a:cxn>
              <a:cxn ang="0">
                <a:pos x="0" y="0"/>
              </a:cxn>
            </a:cxnLst>
            <a:pathLst>
              <a:path w="52" h="18">
                <a:moveTo>
                  <a:pt x="0" y="0"/>
                </a:moveTo>
                <a:lnTo>
                  <a:pt x="41" y="0"/>
                </a:lnTo>
                <a:lnTo>
                  <a:pt x="52" y="18"/>
                </a:ln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FFFCC8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57" name="Freeform 131"/>
          <p:cNvSpPr/>
          <p:nvPr/>
        </p:nvSpPr>
        <p:spPr>
          <a:xfrm>
            <a:off x="6069013" y="484188"/>
            <a:ext cx="115887" cy="41275"/>
          </a:xfrm>
          <a:custGeom>
            <a:avLst/>
            <a:gdLst/>
            <a:ahLst/>
            <a:cxnLst>
              <a:cxn ang="0">
                <a:pos x="25201454" y="0"/>
              </a:cxn>
              <a:cxn ang="0">
                <a:pos x="183969819" y="0"/>
              </a:cxn>
              <a:cxn ang="0">
                <a:pos x="183969819" y="42843450"/>
              </a:cxn>
              <a:cxn ang="0">
                <a:pos x="0" y="65524063"/>
              </a:cxn>
              <a:cxn ang="0">
                <a:pos x="25201454" y="0"/>
              </a:cxn>
            </a:cxnLst>
            <a:pathLst>
              <a:path w="73" h="26">
                <a:moveTo>
                  <a:pt x="10" y="0"/>
                </a:moveTo>
                <a:lnTo>
                  <a:pt x="73" y="0"/>
                </a:lnTo>
                <a:lnTo>
                  <a:pt x="73" y="17"/>
                </a:lnTo>
                <a:lnTo>
                  <a:pt x="0" y="26"/>
                </a:lnTo>
                <a:lnTo>
                  <a:pt x="10" y="0"/>
                </a:lnTo>
                <a:close/>
              </a:path>
            </a:pathLst>
          </a:custGeom>
          <a:solidFill>
            <a:srgbClr val="FFFCC8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58" name="Freeform 132"/>
          <p:cNvSpPr/>
          <p:nvPr/>
        </p:nvSpPr>
        <p:spPr>
          <a:xfrm>
            <a:off x="6102350" y="690563"/>
            <a:ext cx="147638" cy="42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4376119" y="0"/>
              </a:cxn>
              <a:cxn ang="0">
                <a:pos x="234376119" y="45362283"/>
              </a:cxn>
              <a:cxn ang="0">
                <a:pos x="25201648" y="68042631"/>
              </a:cxn>
              <a:cxn ang="0">
                <a:pos x="0" y="0"/>
              </a:cxn>
            </a:cxnLst>
            <a:pathLst>
              <a:path w="93" h="27">
                <a:moveTo>
                  <a:pt x="0" y="0"/>
                </a:moveTo>
                <a:lnTo>
                  <a:pt x="93" y="0"/>
                </a:lnTo>
                <a:lnTo>
                  <a:pt x="93" y="18"/>
                </a:lnTo>
                <a:lnTo>
                  <a:pt x="10" y="27"/>
                </a:lnTo>
                <a:lnTo>
                  <a:pt x="0" y="0"/>
                </a:lnTo>
                <a:close/>
              </a:path>
            </a:pathLst>
          </a:custGeom>
          <a:solidFill>
            <a:srgbClr val="FFFCC8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59" name="Freeform 133"/>
          <p:cNvSpPr/>
          <p:nvPr/>
        </p:nvSpPr>
        <p:spPr>
          <a:xfrm>
            <a:off x="6249988" y="2254250"/>
            <a:ext cx="214312" cy="55563"/>
          </a:xfrm>
          <a:custGeom>
            <a:avLst/>
            <a:gdLst/>
            <a:ahLst/>
            <a:cxnLst>
              <a:cxn ang="0">
                <a:pos x="340219506" y="0"/>
              </a:cxn>
              <a:cxn ang="0">
                <a:pos x="52922364" y="0"/>
              </a:cxn>
              <a:cxn ang="0">
                <a:pos x="0" y="88207056"/>
              </a:cxn>
              <a:cxn ang="0">
                <a:pos x="312498646" y="65524652"/>
              </a:cxn>
              <a:cxn ang="0">
                <a:pos x="340219506" y="0"/>
              </a:cxn>
            </a:cxnLst>
            <a:pathLst>
              <a:path w="135" h="35">
                <a:moveTo>
                  <a:pt x="135" y="0"/>
                </a:moveTo>
                <a:lnTo>
                  <a:pt x="21" y="0"/>
                </a:lnTo>
                <a:lnTo>
                  <a:pt x="0" y="35"/>
                </a:lnTo>
                <a:lnTo>
                  <a:pt x="124" y="26"/>
                </a:lnTo>
                <a:lnTo>
                  <a:pt x="135" y="0"/>
                </a:lnTo>
                <a:close/>
              </a:path>
            </a:pathLst>
          </a:custGeom>
          <a:solidFill>
            <a:srgbClr val="FFFCC8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60" name="Freeform 134"/>
          <p:cNvSpPr/>
          <p:nvPr/>
        </p:nvSpPr>
        <p:spPr>
          <a:xfrm>
            <a:off x="6397625" y="1687513"/>
            <a:ext cx="100013" cy="26987"/>
          </a:xfrm>
          <a:custGeom>
            <a:avLst/>
            <a:gdLst/>
            <a:ahLst/>
            <a:cxnLst>
              <a:cxn ang="0">
                <a:pos x="131048780" y="0"/>
              </a:cxn>
              <a:cxn ang="0">
                <a:pos x="27722651" y="0"/>
              </a:cxn>
              <a:cxn ang="0">
                <a:pos x="0" y="42841069"/>
              </a:cxn>
              <a:cxn ang="0">
                <a:pos x="158771431" y="42841069"/>
              </a:cxn>
              <a:cxn ang="0">
                <a:pos x="131048780" y="0"/>
              </a:cxn>
            </a:cxnLst>
            <a:pathLst>
              <a:path w="63" h="17">
                <a:moveTo>
                  <a:pt x="52" y="0"/>
                </a:moveTo>
                <a:lnTo>
                  <a:pt x="11" y="0"/>
                </a:lnTo>
                <a:lnTo>
                  <a:pt x="0" y="17"/>
                </a:lnTo>
                <a:lnTo>
                  <a:pt x="63" y="17"/>
                </a:lnTo>
                <a:lnTo>
                  <a:pt x="52" y="0"/>
                </a:lnTo>
                <a:close/>
              </a:path>
            </a:pathLst>
          </a:custGeom>
          <a:solidFill>
            <a:srgbClr val="FFFCC8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61" name="Freeform 135"/>
          <p:cNvSpPr/>
          <p:nvPr/>
        </p:nvSpPr>
        <p:spPr>
          <a:xfrm>
            <a:off x="6381750" y="1852613"/>
            <a:ext cx="115888" cy="41275"/>
          </a:xfrm>
          <a:custGeom>
            <a:avLst/>
            <a:gdLst/>
            <a:ahLst/>
            <a:cxnLst>
              <a:cxn ang="0">
                <a:pos x="183972994" y="0"/>
              </a:cxn>
              <a:cxn ang="0">
                <a:pos x="0" y="22682200"/>
              </a:cxn>
              <a:cxn ang="0">
                <a:pos x="0" y="65524063"/>
              </a:cxn>
              <a:cxn ang="0">
                <a:pos x="183972994" y="45362813"/>
              </a:cxn>
              <a:cxn ang="0">
                <a:pos x="183972994" y="0"/>
              </a:cxn>
            </a:cxnLst>
            <a:pathLst>
              <a:path w="73" h="26">
                <a:moveTo>
                  <a:pt x="73" y="0"/>
                </a:moveTo>
                <a:lnTo>
                  <a:pt x="0" y="9"/>
                </a:lnTo>
                <a:lnTo>
                  <a:pt x="0" y="26"/>
                </a:lnTo>
                <a:lnTo>
                  <a:pt x="73" y="18"/>
                </a:lnTo>
                <a:lnTo>
                  <a:pt x="73" y="0"/>
                </a:lnTo>
                <a:close/>
              </a:path>
            </a:pathLst>
          </a:custGeom>
          <a:solidFill>
            <a:srgbClr val="FFFCC8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62" name="Freeform 136"/>
          <p:cNvSpPr/>
          <p:nvPr/>
        </p:nvSpPr>
        <p:spPr>
          <a:xfrm>
            <a:off x="6348413" y="2060575"/>
            <a:ext cx="149225" cy="41275"/>
          </a:xfrm>
          <a:custGeom>
            <a:avLst/>
            <a:gdLst/>
            <a:ahLst/>
            <a:cxnLst>
              <a:cxn ang="0">
                <a:pos x="236894688" y="0"/>
              </a:cxn>
              <a:cxn ang="0">
                <a:pos x="0" y="20161250"/>
              </a:cxn>
              <a:cxn ang="0">
                <a:pos x="0" y="65524063"/>
              </a:cxn>
              <a:cxn ang="0">
                <a:pos x="209173763" y="42843450"/>
              </a:cxn>
              <a:cxn ang="0">
                <a:pos x="236894688" y="0"/>
              </a:cxn>
            </a:cxnLst>
            <a:pathLst>
              <a:path w="94" h="26">
                <a:moveTo>
                  <a:pt x="94" y="0"/>
                </a:moveTo>
                <a:lnTo>
                  <a:pt x="0" y="8"/>
                </a:lnTo>
                <a:lnTo>
                  <a:pt x="0" y="26"/>
                </a:lnTo>
                <a:lnTo>
                  <a:pt x="83" y="17"/>
                </a:lnTo>
                <a:lnTo>
                  <a:pt x="94" y="0"/>
                </a:lnTo>
                <a:close/>
              </a:path>
            </a:pathLst>
          </a:custGeom>
          <a:solidFill>
            <a:srgbClr val="FFFCC8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63" name="Rectangle 137"/>
          <p:cNvSpPr/>
          <p:nvPr/>
        </p:nvSpPr>
        <p:spPr>
          <a:xfrm>
            <a:off x="3452813" y="2060575"/>
            <a:ext cx="131762" cy="179388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64" name="Rectangle 138"/>
          <p:cNvSpPr/>
          <p:nvPr/>
        </p:nvSpPr>
        <p:spPr>
          <a:xfrm>
            <a:off x="3584575" y="2073275"/>
            <a:ext cx="131763" cy="180975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65" name="Rectangle 139"/>
          <p:cNvSpPr/>
          <p:nvPr/>
        </p:nvSpPr>
        <p:spPr>
          <a:xfrm>
            <a:off x="3716338" y="2087563"/>
            <a:ext cx="131762" cy="179387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66" name="Rectangle 140"/>
          <p:cNvSpPr/>
          <p:nvPr/>
        </p:nvSpPr>
        <p:spPr>
          <a:xfrm>
            <a:off x="3863975" y="2101850"/>
            <a:ext cx="115888" cy="179388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67" name="Rectangle 141"/>
          <p:cNvSpPr/>
          <p:nvPr/>
        </p:nvSpPr>
        <p:spPr>
          <a:xfrm>
            <a:off x="3995738" y="2116138"/>
            <a:ext cx="131762" cy="179387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68" name="Rectangle 142"/>
          <p:cNvSpPr/>
          <p:nvPr/>
        </p:nvSpPr>
        <p:spPr>
          <a:xfrm>
            <a:off x="4143375" y="2143125"/>
            <a:ext cx="131763" cy="166688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69" name="Rectangle 143"/>
          <p:cNvSpPr/>
          <p:nvPr/>
        </p:nvSpPr>
        <p:spPr>
          <a:xfrm>
            <a:off x="4275138" y="2157413"/>
            <a:ext cx="131762" cy="165100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70" name="Rectangle 144"/>
          <p:cNvSpPr/>
          <p:nvPr/>
        </p:nvSpPr>
        <p:spPr>
          <a:xfrm>
            <a:off x="4422775" y="2170113"/>
            <a:ext cx="115888" cy="180975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71" name="Rectangle 145"/>
          <p:cNvSpPr/>
          <p:nvPr/>
        </p:nvSpPr>
        <p:spPr>
          <a:xfrm>
            <a:off x="4554538" y="2212975"/>
            <a:ext cx="115887" cy="165100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72" name="Rectangle 146"/>
          <p:cNvSpPr/>
          <p:nvPr/>
        </p:nvSpPr>
        <p:spPr>
          <a:xfrm>
            <a:off x="4949825" y="2295525"/>
            <a:ext cx="131763" cy="165100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73" name="Rectangle 147"/>
          <p:cNvSpPr/>
          <p:nvPr/>
        </p:nvSpPr>
        <p:spPr>
          <a:xfrm>
            <a:off x="5081588" y="2322513"/>
            <a:ext cx="131762" cy="179387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74" name="Rectangle 148"/>
          <p:cNvSpPr/>
          <p:nvPr/>
        </p:nvSpPr>
        <p:spPr>
          <a:xfrm>
            <a:off x="5213350" y="2363788"/>
            <a:ext cx="131763" cy="166687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75" name="Rectangle 149"/>
          <p:cNvSpPr/>
          <p:nvPr/>
        </p:nvSpPr>
        <p:spPr>
          <a:xfrm>
            <a:off x="4686300" y="2101850"/>
            <a:ext cx="49213" cy="358775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76" name="Rectangle 150"/>
          <p:cNvSpPr/>
          <p:nvPr/>
        </p:nvSpPr>
        <p:spPr>
          <a:xfrm>
            <a:off x="4735513" y="2101850"/>
            <a:ext cx="49212" cy="358775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77" name="Rectangle 151"/>
          <p:cNvSpPr/>
          <p:nvPr/>
        </p:nvSpPr>
        <p:spPr>
          <a:xfrm>
            <a:off x="4784725" y="2101850"/>
            <a:ext cx="33338" cy="358775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78" name="Rectangle 152"/>
          <p:cNvSpPr/>
          <p:nvPr/>
        </p:nvSpPr>
        <p:spPr>
          <a:xfrm>
            <a:off x="4818063" y="2101850"/>
            <a:ext cx="49212" cy="358775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79" name="Rectangle 153"/>
          <p:cNvSpPr/>
          <p:nvPr/>
        </p:nvSpPr>
        <p:spPr>
          <a:xfrm>
            <a:off x="4867275" y="2101850"/>
            <a:ext cx="49213" cy="358775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80" name="Rectangle 154"/>
          <p:cNvSpPr/>
          <p:nvPr/>
        </p:nvSpPr>
        <p:spPr>
          <a:xfrm>
            <a:off x="4953000" y="2133600"/>
            <a:ext cx="33338" cy="358775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43" name="Freeform 155"/>
          <p:cNvSpPr/>
          <p:nvPr/>
        </p:nvSpPr>
        <p:spPr>
          <a:xfrm>
            <a:off x="4648200" y="2438400"/>
            <a:ext cx="295275" cy="581025"/>
          </a:xfrm>
          <a:custGeom>
            <a:avLst/>
            <a:gdLst/>
            <a:ahLst/>
            <a:cxnLst>
              <a:cxn ang="0">
                <a:pos x="0" y="22682200"/>
              </a:cxn>
              <a:cxn ang="0">
                <a:pos x="234375325" y="788809700"/>
              </a:cxn>
              <a:cxn ang="0">
                <a:pos x="128528763" y="788809700"/>
              </a:cxn>
              <a:cxn ang="0">
                <a:pos x="312499375" y="922377188"/>
              </a:cxn>
              <a:cxn ang="0">
                <a:pos x="468749063" y="768648450"/>
              </a:cxn>
              <a:cxn ang="0">
                <a:pos x="365423450" y="788809700"/>
              </a:cxn>
              <a:cxn ang="0">
                <a:pos x="365423450" y="0"/>
              </a:cxn>
              <a:cxn ang="0">
                <a:pos x="0" y="22682200"/>
              </a:cxn>
            </a:cxnLst>
            <a:pathLst>
              <a:path w="186" h="366">
                <a:moveTo>
                  <a:pt x="0" y="9"/>
                </a:moveTo>
                <a:lnTo>
                  <a:pt x="93" y="313"/>
                </a:lnTo>
                <a:lnTo>
                  <a:pt x="51" y="313"/>
                </a:lnTo>
                <a:lnTo>
                  <a:pt x="124" y="366"/>
                </a:lnTo>
                <a:lnTo>
                  <a:pt x="186" y="305"/>
                </a:lnTo>
                <a:lnTo>
                  <a:pt x="145" y="313"/>
                </a:lnTo>
                <a:lnTo>
                  <a:pt x="145" y="0"/>
                </a:lnTo>
                <a:lnTo>
                  <a:pt x="0" y="9"/>
                </a:lnTo>
                <a:close/>
              </a:path>
            </a:pathLst>
          </a:custGeom>
          <a:solidFill>
            <a:srgbClr val="4C484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82" name="Rectangle 156"/>
          <p:cNvSpPr/>
          <p:nvPr/>
        </p:nvSpPr>
        <p:spPr>
          <a:xfrm>
            <a:off x="2597150" y="1700213"/>
            <a:ext cx="82550" cy="733425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83" name="Rectangle 157"/>
          <p:cNvSpPr/>
          <p:nvPr/>
        </p:nvSpPr>
        <p:spPr>
          <a:xfrm>
            <a:off x="2679700" y="1700213"/>
            <a:ext cx="65088" cy="733425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84" name="Rectangle 158"/>
          <p:cNvSpPr/>
          <p:nvPr/>
        </p:nvSpPr>
        <p:spPr>
          <a:xfrm>
            <a:off x="2744788" y="1700213"/>
            <a:ext cx="82550" cy="733425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85" name="Rectangle 159"/>
          <p:cNvSpPr/>
          <p:nvPr/>
        </p:nvSpPr>
        <p:spPr>
          <a:xfrm>
            <a:off x="2827338" y="1700213"/>
            <a:ext cx="82550" cy="733425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86" name="Rectangle 160"/>
          <p:cNvSpPr/>
          <p:nvPr/>
        </p:nvSpPr>
        <p:spPr>
          <a:xfrm>
            <a:off x="2909888" y="1700213"/>
            <a:ext cx="65087" cy="733425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87" name="Rectangle 161"/>
          <p:cNvSpPr/>
          <p:nvPr/>
        </p:nvSpPr>
        <p:spPr>
          <a:xfrm>
            <a:off x="2974975" y="1700213"/>
            <a:ext cx="82550" cy="733425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88" name="Rectangle 162"/>
          <p:cNvSpPr/>
          <p:nvPr/>
        </p:nvSpPr>
        <p:spPr>
          <a:xfrm>
            <a:off x="3057525" y="1700213"/>
            <a:ext cx="82550" cy="733425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89" name="Rectangle 163"/>
          <p:cNvSpPr/>
          <p:nvPr/>
        </p:nvSpPr>
        <p:spPr>
          <a:xfrm>
            <a:off x="3140075" y="1700213"/>
            <a:ext cx="65088" cy="733425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90" name="Rectangle 164"/>
          <p:cNvSpPr/>
          <p:nvPr/>
        </p:nvSpPr>
        <p:spPr>
          <a:xfrm>
            <a:off x="3205163" y="1700213"/>
            <a:ext cx="82550" cy="733425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91" name="Rectangle 165"/>
          <p:cNvSpPr/>
          <p:nvPr/>
        </p:nvSpPr>
        <p:spPr>
          <a:xfrm>
            <a:off x="3287713" y="1700213"/>
            <a:ext cx="82550" cy="733425"/>
          </a:xfrm>
          <a:prstGeom prst="rect">
            <a:avLst/>
          </a:prstGeom>
          <a:noFill/>
          <a:ln w="15875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92" name="Rectangle 166"/>
          <p:cNvSpPr/>
          <p:nvPr/>
        </p:nvSpPr>
        <p:spPr>
          <a:xfrm>
            <a:off x="3370263" y="1700213"/>
            <a:ext cx="82550" cy="733425"/>
          </a:xfrm>
          <a:prstGeom prst="rect">
            <a:avLst/>
          </a:prstGeom>
          <a:noFill/>
          <a:ln w="76200" cap="flat" cmpd="sng">
            <a:solidFill>
              <a:srgbClr val="3C746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4393" name="Freeform 167"/>
          <p:cNvSpPr/>
          <p:nvPr/>
        </p:nvSpPr>
        <p:spPr>
          <a:xfrm>
            <a:off x="2438400" y="1524000"/>
            <a:ext cx="214313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7298483" y="0"/>
              </a:cxn>
              <a:cxn ang="0">
                <a:pos x="340222681" y="88207056"/>
              </a:cxn>
              <a:cxn ang="0">
                <a:pos x="27722577" y="88207056"/>
              </a:cxn>
              <a:cxn ang="0">
                <a:pos x="0" y="0"/>
              </a:cxn>
            </a:cxnLst>
            <a:pathLst>
              <a:path w="135" h="35">
                <a:moveTo>
                  <a:pt x="0" y="0"/>
                </a:moveTo>
                <a:lnTo>
                  <a:pt x="114" y="0"/>
                </a:lnTo>
                <a:lnTo>
                  <a:pt x="135" y="35"/>
                </a:lnTo>
                <a:lnTo>
                  <a:pt x="11" y="35"/>
                </a:lnTo>
                <a:lnTo>
                  <a:pt x="0" y="0"/>
                </a:lnTo>
                <a:close/>
              </a:path>
            </a:pathLst>
          </a:custGeom>
          <a:solidFill>
            <a:srgbClr val="FFFCC8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94" name="Freeform 168"/>
          <p:cNvSpPr/>
          <p:nvPr/>
        </p:nvSpPr>
        <p:spPr>
          <a:xfrm>
            <a:off x="2728913" y="663575"/>
            <a:ext cx="82550" cy="4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1048125" y="22682200"/>
              </a:cxn>
              <a:cxn ang="0">
                <a:pos x="131048125" y="65524063"/>
              </a:cxn>
              <a:cxn ang="0">
                <a:pos x="0" y="65524063"/>
              </a:cxn>
              <a:cxn ang="0">
                <a:pos x="0" y="0"/>
              </a:cxn>
            </a:cxnLst>
            <a:pathLst>
              <a:path w="52" h="26">
                <a:moveTo>
                  <a:pt x="0" y="0"/>
                </a:moveTo>
                <a:lnTo>
                  <a:pt x="52" y="9"/>
                </a:lnTo>
                <a:lnTo>
                  <a:pt x="52" y="26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rgbClr val="FFFCC8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95" name="Freeform 169"/>
          <p:cNvSpPr/>
          <p:nvPr/>
        </p:nvSpPr>
        <p:spPr>
          <a:xfrm>
            <a:off x="2728913" y="884238"/>
            <a:ext cx="114300" cy="55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451250" y="22680408"/>
              </a:cxn>
              <a:cxn ang="0">
                <a:pos x="181451250" y="88203881"/>
              </a:cxn>
              <a:cxn ang="0">
                <a:pos x="0" y="68042813"/>
              </a:cxn>
              <a:cxn ang="0">
                <a:pos x="0" y="0"/>
              </a:cxn>
            </a:cxnLst>
            <a:pathLst>
              <a:path w="72" h="35">
                <a:moveTo>
                  <a:pt x="0" y="0"/>
                </a:moveTo>
                <a:lnTo>
                  <a:pt x="72" y="9"/>
                </a:lnTo>
                <a:lnTo>
                  <a:pt x="72" y="35"/>
                </a:lnTo>
                <a:lnTo>
                  <a:pt x="0" y="27"/>
                </a:lnTo>
                <a:lnTo>
                  <a:pt x="0" y="0"/>
                </a:lnTo>
                <a:close/>
              </a:path>
            </a:pathLst>
          </a:custGeom>
          <a:solidFill>
            <a:srgbClr val="FFFCC8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396" name="Freeform 170"/>
          <p:cNvSpPr/>
          <p:nvPr/>
        </p:nvSpPr>
        <p:spPr>
          <a:xfrm>
            <a:off x="2744788" y="1147763"/>
            <a:ext cx="147637" cy="4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4372944" y="22682200"/>
              </a:cxn>
              <a:cxn ang="0">
                <a:pos x="234372944" y="65524063"/>
              </a:cxn>
              <a:cxn ang="0">
                <a:pos x="25201477" y="65524063"/>
              </a:cxn>
              <a:cxn ang="0">
                <a:pos x="0" y="0"/>
              </a:cxn>
            </a:cxnLst>
            <a:pathLst>
              <a:path w="93" h="26">
                <a:moveTo>
                  <a:pt x="0" y="0"/>
                </a:moveTo>
                <a:lnTo>
                  <a:pt x="93" y="9"/>
                </a:lnTo>
                <a:lnTo>
                  <a:pt x="93" y="26"/>
                </a:lnTo>
                <a:lnTo>
                  <a:pt x="10" y="26"/>
                </a:lnTo>
                <a:lnTo>
                  <a:pt x="0" y="0"/>
                </a:lnTo>
                <a:close/>
              </a:path>
            </a:pathLst>
          </a:custGeom>
          <a:solidFill>
            <a:srgbClr val="FFFCC8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3659" name="Freeform 171"/>
          <p:cNvSpPr/>
          <p:nvPr/>
        </p:nvSpPr>
        <p:spPr>
          <a:xfrm>
            <a:off x="2771775" y="2205038"/>
            <a:ext cx="296863" cy="731837"/>
          </a:xfrm>
          <a:custGeom>
            <a:avLst/>
            <a:gdLst/>
            <a:ahLst/>
            <a:cxnLst>
              <a:cxn ang="0">
                <a:pos x="0" y="22680597"/>
              </a:cxn>
              <a:cxn ang="0">
                <a:pos x="236895086" y="987900575"/>
              </a:cxn>
              <a:cxn ang="0">
                <a:pos x="131048346" y="987900575"/>
              </a:cxn>
              <a:cxn ang="0">
                <a:pos x="315020856" y="1161790444"/>
              </a:cxn>
              <a:cxn ang="0">
                <a:pos x="471270806" y="965218391"/>
              </a:cxn>
              <a:cxn ang="0">
                <a:pos x="367943432" y="965218391"/>
              </a:cxn>
              <a:cxn ang="0">
                <a:pos x="367943432" y="0"/>
              </a:cxn>
              <a:cxn ang="0">
                <a:pos x="0" y="22680597"/>
              </a:cxn>
            </a:cxnLst>
            <a:pathLst>
              <a:path w="187" h="461">
                <a:moveTo>
                  <a:pt x="0" y="9"/>
                </a:moveTo>
                <a:lnTo>
                  <a:pt x="94" y="392"/>
                </a:lnTo>
                <a:lnTo>
                  <a:pt x="52" y="392"/>
                </a:lnTo>
                <a:lnTo>
                  <a:pt x="125" y="461"/>
                </a:lnTo>
                <a:lnTo>
                  <a:pt x="187" y="383"/>
                </a:lnTo>
                <a:lnTo>
                  <a:pt x="146" y="383"/>
                </a:lnTo>
                <a:lnTo>
                  <a:pt x="146" y="0"/>
                </a:lnTo>
                <a:lnTo>
                  <a:pt x="0" y="9"/>
                </a:lnTo>
                <a:close/>
              </a:path>
            </a:pathLst>
          </a:custGeom>
          <a:solidFill>
            <a:srgbClr val="4C484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3660" name="Freeform 172"/>
          <p:cNvSpPr/>
          <p:nvPr/>
        </p:nvSpPr>
        <p:spPr>
          <a:xfrm>
            <a:off x="3419475" y="1908175"/>
            <a:ext cx="1250950" cy="207963"/>
          </a:xfrm>
          <a:custGeom>
            <a:avLst/>
            <a:gdLst/>
            <a:ahLst/>
            <a:cxnLst>
              <a:cxn ang="0">
                <a:pos x="0" y="108367773"/>
              </a:cxn>
              <a:cxn ang="0">
                <a:pos x="1436489063" y="262096880"/>
              </a:cxn>
              <a:cxn ang="0">
                <a:pos x="1436489063" y="330142056"/>
              </a:cxn>
              <a:cxn ang="0">
                <a:pos x="1985883125" y="262096880"/>
              </a:cxn>
              <a:cxn ang="0">
                <a:pos x="1489413138" y="88206475"/>
              </a:cxn>
              <a:cxn ang="0">
                <a:pos x="1464211575" y="153730695"/>
              </a:cxn>
              <a:cxn ang="0">
                <a:pos x="25201563" y="0"/>
              </a:cxn>
              <a:cxn ang="0">
                <a:pos x="0" y="108367773"/>
              </a:cxn>
            </a:cxnLst>
            <a:pathLst>
              <a:path w="788" h="131">
                <a:moveTo>
                  <a:pt x="0" y="43"/>
                </a:moveTo>
                <a:lnTo>
                  <a:pt x="570" y="104"/>
                </a:lnTo>
                <a:lnTo>
                  <a:pt x="570" y="131"/>
                </a:lnTo>
                <a:lnTo>
                  <a:pt x="788" y="104"/>
                </a:lnTo>
                <a:lnTo>
                  <a:pt x="591" y="35"/>
                </a:lnTo>
                <a:lnTo>
                  <a:pt x="581" y="61"/>
                </a:lnTo>
                <a:lnTo>
                  <a:pt x="10" y="0"/>
                </a:lnTo>
                <a:lnTo>
                  <a:pt x="0" y="43"/>
                </a:lnTo>
                <a:close/>
              </a:path>
            </a:pathLst>
          </a:custGeom>
          <a:solidFill>
            <a:srgbClr val="70614E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3661" name="Freeform 173"/>
          <p:cNvSpPr/>
          <p:nvPr/>
        </p:nvSpPr>
        <p:spPr>
          <a:xfrm>
            <a:off x="5081588" y="2170113"/>
            <a:ext cx="757237" cy="207962"/>
          </a:xfrm>
          <a:custGeom>
            <a:avLst/>
            <a:gdLst/>
            <a:ahLst/>
            <a:cxnLst>
              <a:cxn ang="0">
                <a:pos x="0" y="110886608"/>
              </a:cxn>
              <a:cxn ang="0">
                <a:pos x="861892868" y="264614976"/>
              </a:cxn>
              <a:cxn ang="0">
                <a:pos x="861892868" y="330138881"/>
              </a:cxn>
              <a:cxn ang="0">
                <a:pos x="1202112944" y="287297122"/>
              </a:cxn>
              <a:cxn ang="0">
                <a:pos x="887094414" y="110886608"/>
              </a:cxn>
              <a:cxn ang="0">
                <a:pos x="887094414" y="153728368"/>
              </a:cxn>
              <a:cxn ang="0">
                <a:pos x="0" y="0"/>
              </a:cxn>
              <a:cxn ang="0">
                <a:pos x="0" y="110886608"/>
              </a:cxn>
            </a:cxnLst>
            <a:pathLst>
              <a:path w="477" h="131">
                <a:moveTo>
                  <a:pt x="0" y="44"/>
                </a:moveTo>
                <a:lnTo>
                  <a:pt x="342" y="105"/>
                </a:lnTo>
                <a:lnTo>
                  <a:pt x="342" y="131"/>
                </a:lnTo>
                <a:lnTo>
                  <a:pt x="477" y="114"/>
                </a:lnTo>
                <a:lnTo>
                  <a:pt x="352" y="44"/>
                </a:lnTo>
                <a:lnTo>
                  <a:pt x="352" y="61"/>
                </a:lnTo>
                <a:lnTo>
                  <a:pt x="0" y="0"/>
                </a:lnTo>
                <a:lnTo>
                  <a:pt x="0" y="44"/>
                </a:lnTo>
                <a:close/>
              </a:path>
            </a:pathLst>
          </a:custGeom>
          <a:solidFill>
            <a:srgbClr val="70614E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3662" name="Freeform 174"/>
          <p:cNvSpPr/>
          <p:nvPr/>
        </p:nvSpPr>
        <p:spPr>
          <a:xfrm>
            <a:off x="2895600" y="4038600"/>
            <a:ext cx="1668463" cy="698500"/>
          </a:xfrm>
          <a:custGeom>
            <a:avLst/>
            <a:gdLst/>
            <a:ahLst/>
            <a:cxnLst>
              <a:cxn ang="0">
                <a:pos x="2104331893" y="493950625"/>
              </a:cxn>
              <a:cxn ang="0">
                <a:pos x="2084170637" y="574595625"/>
              </a:cxn>
              <a:cxn ang="0">
                <a:pos x="2084170637" y="574595625"/>
              </a:cxn>
              <a:cxn ang="0">
                <a:pos x="1927920903" y="514111875"/>
              </a:cxn>
              <a:cxn ang="0">
                <a:pos x="1751509912" y="473789375"/>
              </a:cxn>
              <a:cxn ang="0">
                <a:pos x="1615421434" y="453628125"/>
              </a:cxn>
              <a:cxn ang="0">
                <a:pos x="1499494212" y="435987825"/>
              </a:cxn>
              <a:cxn ang="0">
                <a:pos x="1519655468" y="435987825"/>
              </a:cxn>
              <a:cxn ang="0">
                <a:pos x="1537295773" y="335181575"/>
              </a:cxn>
              <a:cxn ang="0">
                <a:pos x="1751509912" y="335181575"/>
              </a:cxn>
              <a:cxn ang="0">
                <a:pos x="1363405734" y="0"/>
              </a:cxn>
              <a:cxn ang="0">
                <a:pos x="952619348" y="315020325"/>
              </a:cxn>
              <a:cxn ang="0">
                <a:pos x="1149191594" y="315020325"/>
              </a:cxn>
              <a:cxn ang="0">
                <a:pos x="1149191594" y="415826575"/>
              </a:cxn>
              <a:cxn ang="0">
                <a:pos x="972780604" y="435987825"/>
              </a:cxn>
              <a:cxn ang="0">
                <a:pos x="798890564" y="453628125"/>
              </a:cxn>
              <a:cxn ang="0">
                <a:pos x="660281135" y="493950625"/>
              </a:cxn>
              <a:cxn ang="0">
                <a:pos x="544353913" y="534273125"/>
              </a:cxn>
              <a:cxn ang="0">
                <a:pos x="602318318" y="493950625"/>
              </a:cxn>
              <a:cxn ang="0">
                <a:pos x="582157062" y="415826575"/>
              </a:cxn>
              <a:cxn ang="0">
                <a:pos x="778729308" y="315020325"/>
              </a:cxn>
              <a:cxn ang="0">
                <a:pos x="292338213" y="196572188"/>
              </a:cxn>
              <a:cxn ang="0">
                <a:pos x="37803149" y="652721263"/>
              </a:cxn>
              <a:cxn ang="0">
                <a:pos x="231854444" y="574595625"/>
              </a:cxn>
              <a:cxn ang="0">
                <a:pos x="272176957" y="652721263"/>
              </a:cxn>
              <a:cxn ang="0">
                <a:pos x="136088478" y="730845313"/>
              </a:cxn>
              <a:cxn ang="0">
                <a:pos x="0" y="831651563"/>
              </a:cxn>
              <a:cxn ang="0">
                <a:pos x="136088478" y="1108868750"/>
              </a:cxn>
              <a:cxn ang="0">
                <a:pos x="252015701" y="990422200"/>
              </a:cxn>
              <a:cxn ang="0">
                <a:pos x="367942923" y="889615950"/>
              </a:cxn>
              <a:cxn ang="0">
                <a:pos x="602318318" y="791329063"/>
              </a:cxn>
              <a:cxn ang="0">
                <a:pos x="836692126" y="730845313"/>
              </a:cxn>
              <a:cxn ang="0">
                <a:pos x="1149191594" y="693043763"/>
              </a:cxn>
              <a:cxn ang="0">
                <a:pos x="1421368551" y="693043763"/>
              </a:cxn>
              <a:cxn ang="0">
                <a:pos x="1577618285" y="713205013"/>
              </a:cxn>
              <a:cxn ang="0">
                <a:pos x="1713706764" y="730845313"/>
              </a:cxn>
              <a:cxn ang="0">
                <a:pos x="1869956498" y="771167813"/>
              </a:cxn>
              <a:cxn ang="0">
                <a:pos x="2026206232" y="831651563"/>
              </a:cxn>
              <a:cxn ang="0">
                <a:pos x="2147483647" y="869454700"/>
              </a:cxn>
              <a:cxn ang="0">
                <a:pos x="2147483647" y="950099700"/>
              </a:cxn>
              <a:cxn ang="0">
                <a:pos x="2147483647" y="1008062500"/>
              </a:cxn>
              <a:cxn ang="0">
                <a:pos x="2147483647" y="1108868750"/>
              </a:cxn>
              <a:cxn ang="0">
                <a:pos x="2147483647" y="889615950"/>
              </a:cxn>
              <a:cxn ang="0">
                <a:pos x="2147483647" y="811490313"/>
              </a:cxn>
              <a:cxn ang="0">
                <a:pos x="2147483647" y="730845313"/>
              </a:cxn>
              <a:cxn ang="0">
                <a:pos x="2147483647" y="730845313"/>
              </a:cxn>
              <a:cxn ang="0">
                <a:pos x="2147483647" y="652721263"/>
              </a:cxn>
              <a:cxn ang="0">
                <a:pos x="2147483647" y="730845313"/>
              </a:cxn>
              <a:cxn ang="0">
                <a:pos x="2147483647" y="277217188"/>
              </a:cxn>
              <a:cxn ang="0">
                <a:pos x="1907759647" y="395665325"/>
              </a:cxn>
              <a:cxn ang="0">
                <a:pos x="2104331893" y="493950625"/>
              </a:cxn>
            </a:cxnLst>
            <a:pathLst>
              <a:path w="1051" h="440">
                <a:moveTo>
                  <a:pt x="835" y="196"/>
                </a:moveTo>
                <a:lnTo>
                  <a:pt x="827" y="228"/>
                </a:lnTo>
                <a:lnTo>
                  <a:pt x="765" y="204"/>
                </a:lnTo>
                <a:lnTo>
                  <a:pt x="695" y="188"/>
                </a:lnTo>
                <a:lnTo>
                  <a:pt x="641" y="180"/>
                </a:lnTo>
                <a:lnTo>
                  <a:pt x="595" y="173"/>
                </a:lnTo>
                <a:lnTo>
                  <a:pt x="603" y="173"/>
                </a:lnTo>
                <a:lnTo>
                  <a:pt x="610" y="133"/>
                </a:lnTo>
                <a:lnTo>
                  <a:pt x="695" y="133"/>
                </a:lnTo>
                <a:lnTo>
                  <a:pt x="541" y="0"/>
                </a:lnTo>
                <a:lnTo>
                  <a:pt x="378" y="125"/>
                </a:lnTo>
                <a:lnTo>
                  <a:pt x="456" y="125"/>
                </a:lnTo>
                <a:lnTo>
                  <a:pt x="456" y="165"/>
                </a:lnTo>
                <a:lnTo>
                  <a:pt x="386" y="173"/>
                </a:lnTo>
                <a:lnTo>
                  <a:pt x="317" y="180"/>
                </a:lnTo>
                <a:lnTo>
                  <a:pt x="262" y="196"/>
                </a:lnTo>
                <a:lnTo>
                  <a:pt x="216" y="212"/>
                </a:lnTo>
                <a:lnTo>
                  <a:pt x="239" y="196"/>
                </a:lnTo>
                <a:lnTo>
                  <a:pt x="231" y="165"/>
                </a:lnTo>
                <a:lnTo>
                  <a:pt x="309" y="125"/>
                </a:lnTo>
                <a:lnTo>
                  <a:pt x="116" y="78"/>
                </a:lnTo>
                <a:lnTo>
                  <a:pt x="15" y="259"/>
                </a:lnTo>
                <a:lnTo>
                  <a:pt x="92" y="228"/>
                </a:lnTo>
                <a:lnTo>
                  <a:pt x="108" y="259"/>
                </a:lnTo>
                <a:lnTo>
                  <a:pt x="54" y="290"/>
                </a:lnTo>
                <a:lnTo>
                  <a:pt x="0" y="330"/>
                </a:lnTo>
                <a:lnTo>
                  <a:pt x="54" y="440"/>
                </a:lnTo>
                <a:lnTo>
                  <a:pt x="100" y="393"/>
                </a:lnTo>
                <a:lnTo>
                  <a:pt x="146" y="353"/>
                </a:lnTo>
                <a:lnTo>
                  <a:pt x="239" y="314"/>
                </a:lnTo>
                <a:lnTo>
                  <a:pt x="332" y="290"/>
                </a:lnTo>
                <a:lnTo>
                  <a:pt x="456" y="275"/>
                </a:lnTo>
                <a:lnTo>
                  <a:pt x="564" y="275"/>
                </a:lnTo>
                <a:lnTo>
                  <a:pt x="626" y="283"/>
                </a:lnTo>
                <a:lnTo>
                  <a:pt x="680" y="290"/>
                </a:lnTo>
                <a:lnTo>
                  <a:pt x="742" y="306"/>
                </a:lnTo>
                <a:lnTo>
                  <a:pt x="804" y="330"/>
                </a:lnTo>
                <a:lnTo>
                  <a:pt x="858" y="345"/>
                </a:lnTo>
                <a:lnTo>
                  <a:pt x="912" y="377"/>
                </a:lnTo>
                <a:lnTo>
                  <a:pt x="958" y="400"/>
                </a:lnTo>
                <a:lnTo>
                  <a:pt x="1012" y="440"/>
                </a:lnTo>
                <a:lnTo>
                  <a:pt x="1051" y="353"/>
                </a:lnTo>
                <a:lnTo>
                  <a:pt x="1012" y="322"/>
                </a:lnTo>
                <a:lnTo>
                  <a:pt x="958" y="290"/>
                </a:lnTo>
                <a:lnTo>
                  <a:pt x="974" y="259"/>
                </a:lnTo>
                <a:lnTo>
                  <a:pt x="1051" y="290"/>
                </a:lnTo>
                <a:lnTo>
                  <a:pt x="950" y="110"/>
                </a:lnTo>
                <a:lnTo>
                  <a:pt x="757" y="157"/>
                </a:lnTo>
                <a:lnTo>
                  <a:pt x="835" y="196"/>
                </a:lnTo>
                <a:close/>
              </a:path>
            </a:pathLst>
          </a:custGeom>
          <a:solidFill>
            <a:srgbClr val="DA251D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3663" name="Freeform 175"/>
          <p:cNvSpPr/>
          <p:nvPr/>
        </p:nvSpPr>
        <p:spPr>
          <a:xfrm>
            <a:off x="7239000" y="4267200"/>
            <a:ext cx="1300163" cy="611188"/>
          </a:xfrm>
          <a:custGeom>
            <a:avLst/>
            <a:gdLst/>
            <a:ahLst/>
            <a:cxnLst>
              <a:cxn ang="0">
                <a:pos x="1635582829" y="435988182"/>
              </a:cxn>
              <a:cxn ang="0">
                <a:pos x="1617940935" y="514112296"/>
              </a:cxn>
              <a:cxn ang="0">
                <a:pos x="1617940935" y="514112296"/>
              </a:cxn>
              <a:cxn ang="0">
                <a:pos x="1499494339" y="453628496"/>
              </a:cxn>
              <a:cxn ang="0">
                <a:pos x="1363405849" y="415826915"/>
              </a:cxn>
              <a:cxn ang="0">
                <a:pos x="1265118924" y="395665649"/>
              </a:cxn>
              <a:cxn ang="0">
                <a:pos x="1149191692" y="375504382"/>
              </a:cxn>
              <a:cxn ang="0">
                <a:pos x="1186994844" y="395665649"/>
              </a:cxn>
              <a:cxn ang="0">
                <a:pos x="1186994844" y="297378681"/>
              </a:cxn>
              <a:cxn ang="0">
                <a:pos x="1363405849" y="315020583"/>
              </a:cxn>
              <a:cxn ang="0">
                <a:pos x="1050906354" y="0"/>
              </a:cxn>
              <a:cxn ang="0">
                <a:pos x="740926222" y="277217414"/>
              </a:cxn>
              <a:cxn ang="0">
                <a:pos x="894656607" y="297378681"/>
              </a:cxn>
              <a:cxn ang="0">
                <a:pos x="894656607" y="375504382"/>
              </a:cxn>
              <a:cxn ang="0">
                <a:pos x="758568117" y="395665649"/>
              </a:cxn>
              <a:cxn ang="0">
                <a:pos x="622479627" y="415826915"/>
              </a:cxn>
              <a:cxn ang="0">
                <a:pos x="526713653" y="435988182"/>
              </a:cxn>
              <a:cxn ang="0">
                <a:pos x="408265470" y="453628496"/>
              </a:cxn>
              <a:cxn ang="0">
                <a:pos x="466229879" y="435988182"/>
              </a:cxn>
              <a:cxn ang="0">
                <a:pos x="448587985" y="355343116"/>
              </a:cxn>
              <a:cxn ang="0">
                <a:pos x="604837733" y="297378681"/>
              </a:cxn>
              <a:cxn ang="0">
                <a:pos x="214214157" y="176411082"/>
              </a:cxn>
              <a:cxn ang="0">
                <a:pos x="20161258" y="574596095"/>
              </a:cxn>
              <a:cxn ang="0">
                <a:pos x="173891642" y="493951029"/>
              </a:cxn>
              <a:cxn ang="0">
                <a:pos x="214214157" y="574596095"/>
              </a:cxn>
              <a:cxn ang="0">
                <a:pos x="98286925" y="632560530"/>
              </a:cxn>
              <a:cxn ang="0">
                <a:pos x="0" y="730845910"/>
              </a:cxn>
              <a:cxn ang="0">
                <a:pos x="98286925" y="970261744"/>
              </a:cxn>
              <a:cxn ang="0">
                <a:pos x="194052900" y="851813509"/>
              </a:cxn>
              <a:cxn ang="0">
                <a:pos x="292338237" y="771168443"/>
              </a:cxn>
              <a:cxn ang="0">
                <a:pos x="466229879" y="693044329"/>
              </a:cxn>
              <a:cxn ang="0">
                <a:pos x="662802142" y="632560530"/>
              </a:cxn>
              <a:cxn ang="0">
                <a:pos x="894656607" y="612399263"/>
              </a:cxn>
              <a:cxn ang="0">
                <a:pos x="1111390127" y="612399263"/>
              </a:cxn>
              <a:cxn ang="0">
                <a:pos x="1343244592" y="652721796"/>
              </a:cxn>
              <a:cxn ang="0">
                <a:pos x="1577618419" y="713205596"/>
              </a:cxn>
              <a:cxn ang="0">
                <a:pos x="1791832577" y="811490976"/>
              </a:cxn>
              <a:cxn ang="0">
                <a:pos x="1985883889" y="950100477"/>
              </a:cxn>
              <a:cxn ang="0">
                <a:pos x="2064009556" y="771168443"/>
              </a:cxn>
              <a:cxn ang="0">
                <a:pos x="1985883889" y="693044329"/>
              </a:cxn>
              <a:cxn ang="0">
                <a:pos x="1869956657" y="632560530"/>
              </a:cxn>
              <a:cxn ang="0">
                <a:pos x="1890117914" y="632560530"/>
              </a:cxn>
              <a:cxn ang="0">
                <a:pos x="1907759809" y="554434829"/>
              </a:cxn>
              <a:cxn ang="0">
                <a:pos x="2064009556" y="632560530"/>
              </a:cxn>
              <a:cxn ang="0">
                <a:pos x="1869956657" y="257056148"/>
              </a:cxn>
              <a:cxn ang="0">
                <a:pos x="1479333081" y="355343116"/>
              </a:cxn>
              <a:cxn ang="0">
                <a:pos x="1635582829" y="435988182"/>
              </a:cxn>
            </a:cxnLst>
            <a:pathLst>
              <a:path w="819" h="385">
                <a:moveTo>
                  <a:pt x="649" y="173"/>
                </a:moveTo>
                <a:lnTo>
                  <a:pt x="642" y="204"/>
                </a:lnTo>
                <a:lnTo>
                  <a:pt x="595" y="180"/>
                </a:lnTo>
                <a:lnTo>
                  <a:pt x="541" y="165"/>
                </a:lnTo>
                <a:lnTo>
                  <a:pt x="502" y="157"/>
                </a:lnTo>
                <a:lnTo>
                  <a:pt x="456" y="149"/>
                </a:lnTo>
                <a:lnTo>
                  <a:pt x="471" y="157"/>
                </a:lnTo>
                <a:lnTo>
                  <a:pt x="471" y="118"/>
                </a:lnTo>
                <a:lnTo>
                  <a:pt x="541" y="125"/>
                </a:lnTo>
                <a:lnTo>
                  <a:pt x="417" y="0"/>
                </a:lnTo>
                <a:lnTo>
                  <a:pt x="294" y="110"/>
                </a:lnTo>
                <a:lnTo>
                  <a:pt x="355" y="118"/>
                </a:lnTo>
                <a:lnTo>
                  <a:pt x="355" y="149"/>
                </a:lnTo>
                <a:lnTo>
                  <a:pt x="301" y="157"/>
                </a:lnTo>
                <a:lnTo>
                  <a:pt x="247" y="165"/>
                </a:lnTo>
                <a:lnTo>
                  <a:pt x="209" y="173"/>
                </a:lnTo>
                <a:lnTo>
                  <a:pt x="162" y="180"/>
                </a:lnTo>
                <a:lnTo>
                  <a:pt x="185" y="173"/>
                </a:lnTo>
                <a:lnTo>
                  <a:pt x="178" y="141"/>
                </a:lnTo>
                <a:lnTo>
                  <a:pt x="240" y="118"/>
                </a:lnTo>
                <a:lnTo>
                  <a:pt x="85" y="70"/>
                </a:lnTo>
                <a:lnTo>
                  <a:pt x="8" y="228"/>
                </a:lnTo>
                <a:lnTo>
                  <a:pt x="69" y="196"/>
                </a:lnTo>
                <a:lnTo>
                  <a:pt x="85" y="228"/>
                </a:lnTo>
                <a:lnTo>
                  <a:pt x="39" y="251"/>
                </a:lnTo>
                <a:lnTo>
                  <a:pt x="0" y="290"/>
                </a:lnTo>
                <a:lnTo>
                  <a:pt x="39" y="385"/>
                </a:lnTo>
                <a:lnTo>
                  <a:pt x="77" y="338"/>
                </a:lnTo>
                <a:lnTo>
                  <a:pt x="116" y="306"/>
                </a:lnTo>
                <a:lnTo>
                  <a:pt x="185" y="275"/>
                </a:lnTo>
                <a:lnTo>
                  <a:pt x="263" y="251"/>
                </a:lnTo>
                <a:lnTo>
                  <a:pt x="355" y="243"/>
                </a:lnTo>
                <a:lnTo>
                  <a:pt x="441" y="243"/>
                </a:lnTo>
                <a:lnTo>
                  <a:pt x="533" y="259"/>
                </a:lnTo>
                <a:lnTo>
                  <a:pt x="626" y="283"/>
                </a:lnTo>
                <a:lnTo>
                  <a:pt x="711" y="322"/>
                </a:lnTo>
                <a:lnTo>
                  <a:pt x="788" y="377"/>
                </a:lnTo>
                <a:lnTo>
                  <a:pt x="819" y="306"/>
                </a:lnTo>
                <a:lnTo>
                  <a:pt x="788" y="275"/>
                </a:lnTo>
                <a:lnTo>
                  <a:pt x="742" y="251"/>
                </a:lnTo>
                <a:lnTo>
                  <a:pt x="750" y="251"/>
                </a:lnTo>
                <a:lnTo>
                  <a:pt x="757" y="220"/>
                </a:lnTo>
                <a:lnTo>
                  <a:pt x="819" y="251"/>
                </a:lnTo>
                <a:lnTo>
                  <a:pt x="742" y="102"/>
                </a:lnTo>
                <a:lnTo>
                  <a:pt x="587" y="141"/>
                </a:lnTo>
                <a:lnTo>
                  <a:pt x="649" y="173"/>
                </a:lnTo>
                <a:close/>
              </a:path>
            </a:pathLst>
          </a:custGeom>
          <a:solidFill>
            <a:srgbClr val="DA251D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3664" name="Freeform 176"/>
          <p:cNvSpPr/>
          <p:nvPr/>
        </p:nvSpPr>
        <p:spPr>
          <a:xfrm>
            <a:off x="4859338" y="2924175"/>
            <a:ext cx="625475" cy="885825"/>
          </a:xfrm>
          <a:custGeom>
            <a:avLst/>
            <a:gdLst/>
            <a:ahLst/>
            <a:cxnLst>
              <a:cxn ang="0">
                <a:pos x="992941563" y="1108868750"/>
              </a:cxn>
              <a:cxn ang="0">
                <a:pos x="856853125" y="889615950"/>
              </a:cxn>
              <a:cxn ang="0">
                <a:pos x="660280938" y="652721263"/>
              </a:cxn>
              <a:cxn ang="0">
                <a:pos x="466229700" y="415826575"/>
              </a:cxn>
              <a:cxn ang="0">
                <a:pos x="252015625" y="236894688"/>
              </a:cxn>
              <a:cxn ang="0">
                <a:pos x="367942813" y="196572188"/>
              </a:cxn>
              <a:cxn ang="0">
                <a:pos x="0" y="0"/>
              </a:cxn>
              <a:cxn ang="0">
                <a:pos x="95765938" y="355342825"/>
              </a:cxn>
              <a:cxn ang="0">
                <a:pos x="194052825" y="335181575"/>
              </a:cxn>
              <a:cxn ang="0">
                <a:pos x="309980013" y="594756875"/>
              </a:cxn>
              <a:cxn ang="0">
                <a:pos x="388104063" y="871974063"/>
              </a:cxn>
              <a:cxn ang="0">
                <a:pos x="466229700" y="1129030000"/>
              </a:cxn>
              <a:cxn ang="0">
                <a:pos x="506552200" y="1406247188"/>
              </a:cxn>
              <a:cxn ang="0">
                <a:pos x="680442188" y="1010583450"/>
              </a:cxn>
              <a:cxn ang="0">
                <a:pos x="992941563" y="1108868750"/>
              </a:cxn>
            </a:cxnLst>
            <a:pathLst>
              <a:path w="394" h="558">
                <a:moveTo>
                  <a:pt x="394" y="440"/>
                </a:moveTo>
                <a:lnTo>
                  <a:pt x="340" y="353"/>
                </a:lnTo>
                <a:lnTo>
                  <a:pt x="262" y="259"/>
                </a:lnTo>
                <a:lnTo>
                  <a:pt x="185" y="165"/>
                </a:lnTo>
                <a:lnTo>
                  <a:pt x="100" y="94"/>
                </a:lnTo>
                <a:lnTo>
                  <a:pt x="146" y="78"/>
                </a:lnTo>
                <a:lnTo>
                  <a:pt x="0" y="0"/>
                </a:lnTo>
                <a:lnTo>
                  <a:pt x="38" y="141"/>
                </a:lnTo>
                <a:lnTo>
                  <a:pt x="77" y="133"/>
                </a:lnTo>
                <a:lnTo>
                  <a:pt x="123" y="236"/>
                </a:lnTo>
                <a:lnTo>
                  <a:pt x="154" y="346"/>
                </a:lnTo>
                <a:lnTo>
                  <a:pt x="185" y="448"/>
                </a:lnTo>
                <a:lnTo>
                  <a:pt x="201" y="558"/>
                </a:lnTo>
                <a:lnTo>
                  <a:pt x="270" y="401"/>
                </a:lnTo>
                <a:lnTo>
                  <a:pt x="394" y="440"/>
                </a:lnTo>
                <a:close/>
              </a:path>
            </a:pathLst>
          </a:custGeom>
          <a:solidFill>
            <a:srgbClr val="DA251D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3665" name="Freeform 177"/>
          <p:cNvSpPr/>
          <p:nvPr/>
        </p:nvSpPr>
        <p:spPr>
          <a:xfrm>
            <a:off x="2987675" y="2781300"/>
            <a:ext cx="515938" cy="860425"/>
          </a:xfrm>
          <a:custGeom>
            <a:avLst/>
            <a:gdLst/>
            <a:ahLst/>
            <a:cxnLst>
              <a:cxn ang="0">
                <a:pos x="819052369" y="1325602188"/>
              </a:cxn>
              <a:cxn ang="0">
                <a:pos x="740926656" y="1088707500"/>
              </a:cxn>
              <a:cxn ang="0">
                <a:pos x="645160625" y="851812813"/>
              </a:cxn>
              <a:cxn ang="0">
                <a:pos x="546875230" y="652721263"/>
              </a:cxn>
              <a:cxn ang="0">
                <a:pos x="428426978" y="456149075"/>
              </a:cxn>
              <a:cxn ang="0">
                <a:pos x="312499678" y="297378438"/>
              </a:cxn>
              <a:cxn ang="0">
                <a:pos x="176411108" y="178931888"/>
              </a:cxn>
              <a:cxn ang="0">
                <a:pos x="234375552" y="138609388"/>
              </a:cxn>
              <a:cxn ang="0">
                <a:pos x="0" y="0"/>
              </a:cxn>
              <a:cxn ang="0">
                <a:pos x="60483809" y="277217188"/>
              </a:cxn>
              <a:cxn ang="0">
                <a:pos x="138609522" y="236894688"/>
              </a:cxn>
              <a:cxn ang="0">
                <a:pos x="214214283" y="355342825"/>
              </a:cxn>
              <a:cxn ang="0">
                <a:pos x="274698091" y="473789375"/>
              </a:cxn>
              <a:cxn ang="0">
                <a:pos x="332660947" y="612398763"/>
              </a:cxn>
              <a:cxn ang="0">
                <a:pos x="370464122" y="751006563"/>
              </a:cxn>
              <a:cxn ang="0">
                <a:pos x="410786661" y="889615950"/>
              </a:cxn>
              <a:cxn ang="0">
                <a:pos x="410786661" y="1028223750"/>
              </a:cxn>
              <a:cxn ang="0">
                <a:pos x="410786661" y="1186994388"/>
              </a:cxn>
              <a:cxn ang="0">
                <a:pos x="390625391" y="1365924688"/>
              </a:cxn>
              <a:cxn ang="0">
                <a:pos x="546875230" y="1146671888"/>
              </a:cxn>
              <a:cxn ang="0">
                <a:pos x="819052369" y="1325602188"/>
              </a:cxn>
            </a:cxnLst>
            <a:pathLst>
              <a:path w="325" h="542">
                <a:moveTo>
                  <a:pt x="325" y="526"/>
                </a:moveTo>
                <a:lnTo>
                  <a:pt x="294" y="432"/>
                </a:lnTo>
                <a:lnTo>
                  <a:pt x="256" y="338"/>
                </a:lnTo>
                <a:lnTo>
                  <a:pt x="217" y="259"/>
                </a:lnTo>
                <a:lnTo>
                  <a:pt x="170" y="181"/>
                </a:lnTo>
                <a:lnTo>
                  <a:pt x="124" y="118"/>
                </a:lnTo>
                <a:lnTo>
                  <a:pt x="70" y="71"/>
                </a:lnTo>
                <a:lnTo>
                  <a:pt x="93" y="55"/>
                </a:lnTo>
                <a:lnTo>
                  <a:pt x="0" y="0"/>
                </a:lnTo>
                <a:lnTo>
                  <a:pt x="24" y="110"/>
                </a:lnTo>
                <a:lnTo>
                  <a:pt x="55" y="94"/>
                </a:lnTo>
                <a:lnTo>
                  <a:pt x="85" y="141"/>
                </a:lnTo>
                <a:lnTo>
                  <a:pt x="109" y="188"/>
                </a:lnTo>
                <a:lnTo>
                  <a:pt x="132" y="243"/>
                </a:lnTo>
                <a:lnTo>
                  <a:pt x="147" y="298"/>
                </a:lnTo>
                <a:lnTo>
                  <a:pt x="163" y="353"/>
                </a:lnTo>
                <a:lnTo>
                  <a:pt x="163" y="408"/>
                </a:lnTo>
                <a:lnTo>
                  <a:pt x="163" y="471"/>
                </a:lnTo>
                <a:lnTo>
                  <a:pt x="155" y="542"/>
                </a:lnTo>
                <a:lnTo>
                  <a:pt x="217" y="455"/>
                </a:lnTo>
                <a:lnTo>
                  <a:pt x="325" y="526"/>
                </a:lnTo>
                <a:close/>
              </a:path>
            </a:pathLst>
          </a:custGeom>
          <a:solidFill>
            <a:srgbClr val="DA251D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3666" name="Freeform 178"/>
          <p:cNvSpPr/>
          <p:nvPr/>
        </p:nvSpPr>
        <p:spPr>
          <a:xfrm>
            <a:off x="2484438" y="2133600"/>
            <a:ext cx="490537" cy="1608138"/>
          </a:xfrm>
          <a:custGeom>
            <a:avLst/>
            <a:gdLst/>
            <a:ahLst/>
            <a:cxnLst>
              <a:cxn ang="0">
                <a:pos x="252015368" y="2147483647"/>
              </a:cxn>
              <a:cxn ang="0">
                <a:pos x="214212269" y="2147483647"/>
              </a:cxn>
              <a:cxn ang="0">
                <a:pos x="173889810" y="2147483647"/>
              </a:cxn>
              <a:cxn ang="0">
                <a:pos x="95765840" y="2018646578"/>
              </a:cxn>
              <a:cxn ang="0">
                <a:pos x="37801511" y="1741429304"/>
              </a:cxn>
              <a:cxn ang="0">
                <a:pos x="17640282" y="1585179568"/>
              </a:cxn>
              <a:cxn ang="0">
                <a:pos x="0" y="1446570137"/>
              </a:cxn>
              <a:cxn ang="0">
                <a:pos x="0" y="1287801038"/>
              </a:cxn>
              <a:cxn ang="0">
                <a:pos x="17640282" y="1129030351"/>
              </a:cxn>
              <a:cxn ang="0">
                <a:pos x="57962741" y="909777483"/>
              </a:cxn>
              <a:cxn ang="0">
                <a:pos x="95765840" y="693043978"/>
              </a:cxn>
              <a:cxn ang="0">
                <a:pos x="136088299" y="574595804"/>
              </a:cxn>
              <a:cxn ang="0">
                <a:pos x="194051040" y="456149217"/>
              </a:cxn>
              <a:cxn ang="0">
                <a:pos x="272176598" y="337701042"/>
              </a:cxn>
              <a:cxn ang="0">
                <a:pos x="370461797" y="216733505"/>
              </a:cxn>
              <a:cxn ang="0">
                <a:pos x="231854139" y="199093199"/>
              </a:cxn>
              <a:cxn ang="0">
                <a:pos x="584675654" y="0"/>
              </a:cxn>
              <a:cxn ang="0">
                <a:pos x="506550096" y="355342935"/>
              </a:cxn>
              <a:cxn ang="0">
                <a:pos x="428426126" y="257056017"/>
              </a:cxn>
              <a:cxn ang="0">
                <a:pos x="330139338" y="375504192"/>
              </a:cxn>
              <a:cxn ang="0">
                <a:pos x="252015368" y="514112035"/>
              </a:cxn>
              <a:cxn ang="0">
                <a:pos x="194051040" y="672882722"/>
              </a:cxn>
              <a:cxn ang="0">
                <a:pos x="173889810" y="831651821"/>
              </a:cxn>
              <a:cxn ang="0">
                <a:pos x="173889810" y="1010583764"/>
              </a:cxn>
              <a:cxn ang="0">
                <a:pos x="173889810" y="1186994757"/>
              </a:cxn>
              <a:cxn ang="0">
                <a:pos x="214212269" y="1365925112"/>
              </a:cxn>
              <a:cxn ang="0">
                <a:pos x="272176598" y="1544857055"/>
              </a:cxn>
              <a:cxn ang="0">
                <a:pos x="350300568" y="1781751816"/>
              </a:cxn>
              <a:cxn ang="0">
                <a:pos x="486388867" y="1998485321"/>
              </a:cxn>
              <a:cxn ang="0">
                <a:pos x="544353195" y="2119452859"/>
              </a:cxn>
              <a:cxn ang="0">
                <a:pos x="622477166" y="2147483647"/>
              </a:cxn>
              <a:cxn ang="0">
                <a:pos x="700602723" y="2147483647"/>
              </a:cxn>
              <a:cxn ang="0">
                <a:pos x="778726694" y="2147483647"/>
              </a:cxn>
              <a:cxn ang="0">
                <a:pos x="408264896" y="2147483647"/>
              </a:cxn>
              <a:cxn ang="0">
                <a:pos x="252015368" y="2147483647"/>
              </a:cxn>
            </a:cxnLst>
            <a:pathLst>
              <a:path w="309" h="1013">
                <a:moveTo>
                  <a:pt x="100" y="1013"/>
                </a:moveTo>
                <a:lnTo>
                  <a:pt x="85" y="966"/>
                </a:lnTo>
                <a:lnTo>
                  <a:pt x="69" y="927"/>
                </a:lnTo>
                <a:lnTo>
                  <a:pt x="38" y="801"/>
                </a:lnTo>
                <a:lnTo>
                  <a:pt x="15" y="691"/>
                </a:lnTo>
                <a:lnTo>
                  <a:pt x="7" y="629"/>
                </a:lnTo>
                <a:lnTo>
                  <a:pt x="0" y="574"/>
                </a:lnTo>
                <a:lnTo>
                  <a:pt x="0" y="511"/>
                </a:lnTo>
                <a:lnTo>
                  <a:pt x="7" y="448"/>
                </a:lnTo>
                <a:lnTo>
                  <a:pt x="23" y="361"/>
                </a:lnTo>
                <a:lnTo>
                  <a:pt x="38" y="275"/>
                </a:lnTo>
                <a:lnTo>
                  <a:pt x="54" y="228"/>
                </a:lnTo>
                <a:lnTo>
                  <a:pt x="77" y="181"/>
                </a:lnTo>
                <a:lnTo>
                  <a:pt x="108" y="134"/>
                </a:lnTo>
                <a:lnTo>
                  <a:pt x="147" y="86"/>
                </a:lnTo>
                <a:lnTo>
                  <a:pt x="92" y="79"/>
                </a:lnTo>
                <a:lnTo>
                  <a:pt x="232" y="0"/>
                </a:lnTo>
                <a:lnTo>
                  <a:pt x="201" y="141"/>
                </a:lnTo>
                <a:lnTo>
                  <a:pt x="170" y="102"/>
                </a:lnTo>
                <a:lnTo>
                  <a:pt x="131" y="149"/>
                </a:lnTo>
                <a:lnTo>
                  <a:pt x="100" y="204"/>
                </a:lnTo>
                <a:lnTo>
                  <a:pt x="77" y="267"/>
                </a:lnTo>
                <a:lnTo>
                  <a:pt x="69" y="330"/>
                </a:lnTo>
                <a:lnTo>
                  <a:pt x="69" y="401"/>
                </a:lnTo>
                <a:lnTo>
                  <a:pt x="69" y="471"/>
                </a:lnTo>
                <a:lnTo>
                  <a:pt x="85" y="542"/>
                </a:lnTo>
                <a:lnTo>
                  <a:pt x="108" y="613"/>
                </a:lnTo>
                <a:lnTo>
                  <a:pt x="139" y="707"/>
                </a:lnTo>
                <a:lnTo>
                  <a:pt x="193" y="793"/>
                </a:lnTo>
                <a:lnTo>
                  <a:pt x="216" y="841"/>
                </a:lnTo>
                <a:lnTo>
                  <a:pt x="247" y="872"/>
                </a:lnTo>
                <a:lnTo>
                  <a:pt x="278" y="903"/>
                </a:lnTo>
                <a:lnTo>
                  <a:pt x="309" y="935"/>
                </a:lnTo>
                <a:lnTo>
                  <a:pt x="162" y="903"/>
                </a:lnTo>
                <a:lnTo>
                  <a:pt x="100" y="1013"/>
                </a:lnTo>
              </a:path>
            </a:pathLst>
          </a:custGeom>
          <a:solidFill>
            <a:srgbClr val="FF3300">
              <a:alpha val="100000"/>
            </a:srgbClr>
          </a:solidFill>
          <a:ln w="12700" cap="flat" cmpd="sng">
            <a:solidFill>
              <a:srgbClr val="1F1A1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3667" name="Freeform 179"/>
          <p:cNvSpPr/>
          <p:nvPr/>
        </p:nvSpPr>
        <p:spPr>
          <a:xfrm>
            <a:off x="6084888" y="2708275"/>
            <a:ext cx="1252537" cy="1784350"/>
          </a:xfrm>
          <a:custGeom>
            <a:avLst/>
            <a:gdLst/>
            <a:ahLst/>
            <a:cxnLst>
              <a:cxn ang="0">
                <a:pos x="1267637294" y="2147483647"/>
              </a:cxn>
              <a:cxn ang="0">
                <a:pos x="1209674517" y="2147483647"/>
              </a:cxn>
              <a:cxn ang="0">
                <a:pos x="1111387669" y="2147483647"/>
              </a:cxn>
              <a:cxn ang="0">
                <a:pos x="934976802" y="2147483647"/>
              </a:cxn>
              <a:cxn ang="0">
                <a:pos x="778727177" y="2147483647"/>
              </a:cxn>
              <a:cxn ang="0">
                <a:pos x="642638793" y="2099290950"/>
              </a:cxn>
              <a:cxn ang="0">
                <a:pos x="526711652" y="1880036563"/>
              </a:cxn>
              <a:cxn ang="0">
                <a:pos x="448587633" y="1663303125"/>
              </a:cxn>
              <a:cxn ang="0">
                <a:pos x="350300785" y="1426408438"/>
              </a:cxn>
              <a:cxn ang="0">
                <a:pos x="292338008" y="1186994388"/>
              </a:cxn>
              <a:cxn ang="0">
                <a:pos x="214212402" y="929938450"/>
              </a:cxn>
              <a:cxn ang="0">
                <a:pos x="176410867" y="773688763"/>
              </a:cxn>
              <a:cxn ang="0">
                <a:pos x="156249625" y="614918125"/>
              </a:cxn>
              <a:cxn ang="0">
                <a:pos x="118446503" y="456149075"/>
              </a:cxn>
              <a:cxn ang="0">
                <a:pos x="118446503" y="317539688"/>
              </a:cxn>
              <a:cxn ang="0">
                <a:pos x="0" y="357862188"/>
              </a:cxn>
              <a:cxn ang="0">
                <a:pos x="98285261" y="0"/>
              </a:cxn>
              <a:cxn ang="0">
                <a:pos x="312499250" y="297378438"/>
              </a:cxn>
              <a:cxn ang="0">
                <a:pos x="196572109" y="297378438"/>
              </a:cxn>
              <a:cxn ang="0">
                <a:pos x="234373644" y="594756875"/>
              </a:cxn>
              <a:cxn ang="0">
                <a:pos x="312499250" y="831651563"/>
              </a:cxn>
              <a:cxn ang="0">
                <a:pos x="390623269" y="1050905950"/>
              </a:cxn>
              <a:cxn ang="0">
                <a:pos x="486389168" y="1227316888"/>
              </a:cxn>
              <a:cxn ang="0">
                <a:pos x="584676017" y="1386085938"/>
              </a:cxn>
              <a:cxn ang="0">
                <a:pos x="682961277" y="1524695325"/>
              </a:cxn>
              <a:cxn ang="0">
                <a:pos x="778727177" y="1643141875"/>
              </a:cxn>
              <a:cxn ang="0">
                <a:pos x="877014025" y="1741428763"/>
              </a:cxn>
              <a:cxn ang="0">
                <a:pos x="1131548911" y="1960681563"/>
              </a:cxn>
              <a:cxn ang="0">
                <a:pos x="1519652818" y="2147483647"/>
              </a:cxn>
              <a:cxn ang="0">
                <a:pos x="1733866808" y="2147483647"/>
              </a:cxn>
              <a:cxn ang="0">
                <a:pos x="1988401694" y="2147483647"/>
              </a:cxn>
              <a:cxn ang="0">
                <a:pos x="1091226427" y="2147483647"/>
              </a:cxn>
              <a:cxn ang="0">
                <a:pos x="1267637294" y="2147483647"/>
              </a:cxn>
            </a:cxnLst>
            <a:pathLst>
              <a:path w="789" h="1124">
                <a:moveTo>
                  <a:pt x="503" y="1124"/>
                </a:moveTo>
                <a:lnTo>
                  <a:pt x="480" y="1108"/>
                </a:lnTo>
                <a:lnTo>
                  <a:pt x="441" y="1069"/>
                </a:lnTo>
                <a:lnTo>
                  <a:pt x="371" y="990"/>
                </a:lnTo>
                <a:lnTo>
                  <a:pt x="309" y="911"/>
                </a:lnTo>
                <a:lnTo>
                  <a:pt x="255" y="833"/>
                </a:lnTo>
                <a:lnTo>
                  <a:pt x="209" y="746"/>
                </a:lnTo>
                <a:lnTo>
                  <a:pt x="178" y="660"/>
                </a:lnTo>
                <a:lnTo>
                  <a:pt x="139" y="566"/>
                </a:lnTo>
                <a:lnTo>
                  <a:pt x="116" y="471"/>
                </a:lnTo>
                <a:lnTo>
                  <a:pt x="85" y="369"/>
                </a:lnTo>
                <a:lnTo>
                  <a:pt x="70" y="307"/>
                </a:lnTo>
                <a:lnTo>
                  <a:pt x="62" y="244"/>
                </a:lnTo>
                <a:lnTo>
                  <a:pt x="47" y="181"/>
                </a:lnTo>
                <a:lnTo>
                  <a:pt x="47" y="126"/>
                </a:lnTo>
                <a:lnTo>
                  <a:pt x="0" y="142"/>
                </a:lnTo>
                <a:lnTo>
                  <a:pt x="39" y="0"/>
                </a:lnTo>
                <a:lnTo>
                  <a:pt x="124" y="118"/>
                </a:lnTo>
                <a:lnTo>
                  <a:pt x="78" y="118"/>
                </a:lnTo>
                <a:lnTo>
                  <a:pt x="93" y="236"/>
                </a:lnTo>
                <a:lnTo>
                  <a:pt x="124" y="330"/>
                </a:lnTo>
                <a:lnTo>
                  <a:pt x="155" y="417"/>
                </a:lnTo>
                <a:lnTo>
                  <a:pt x="193" y="487"/>
                </a:lnTo>
                <a:lnTo>
                  <a:pt x="232" y="550"/>
                </a:lnTo>
                <a:lnTo>
                  <a:pt x="271" y="605"/>
                </a:lnTo>
                <a:lnTo>
                  <a:pt x="309" y="652"/>
                </a:lnTo>
                <a:lnTo>
                  <a:pt x="348" y="691"/>
                </a:lnTo>
                <a:lnTo>
                  <a:pt x="449" y="778"/>
                </a:lnTo>
                <a:lnTo>
                  <a:pt x="603" y="880"/>
                </a:lnTo>
                <a:lnTo>
                  <a:pt x="688" y="919"/>
                </a:lnTo>
                <a:lnTo>
                  <a:pt x="789" y="951"/>
                </a:lnTo>
                <a:lnTo>
                  <a:pt x="433" y="911"/>
                </a:lnTo>
                <a:lnTo>
                  <a:pt x="503" y="1124"/>
                </a:lnTo>
                <a:close/>
              </a:path>
            </a:pathLst>
          </a:custGeom>
          <a:solidFill>
            <a:srgbClr val="DA251D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3668" name="Freeform 180"/>
          <p:cNvSpPr/>
          <p:nvPr/>
        </p:nvSpPr>
        <p:spPr>
          <a:xfrm>
            <a:off x="2843213" y="2924175"/>
            <a:ext cx="319087" cy="449263"/>
          </a:xfrm>
          <a:custGeom>
            <a:avLst/>
            <a:gdLst/>
            <a:ahLst/>
            <a:cxnLst>
              <a:cxn ang="0">
                <a:pos x="506549819" y="594757537"/>
              </a:cxn>
              <a:cxn ang="0">
                <a:pos x="254534589" y="178932087"/>
              </a:cxn>
              <a:cxn ang="0">
                <a:pos x="350300376" y="158770814"/>
              </a:cxn>
              <a:cxn ang="0">
                <a:pos x="98285146" y="0"/>
              </a:cxn>
              <a:cxn ang="0">
                <a:pos x="0" y="257056224"/>
              </a:cxn>
              <a:cxn ang="0">
                <a:pos x="98285146" y="236894951"/>
              </a:cxn>
              <a:cxn ang="0">
                <a:pos x="176410661" y="713205806"/>
              </a:cxn>
              <a:cxn ang="0">
                <a:pos x="506549819" y="594757537"/>
              </a:cxn>
            </a:cxnLst>
            <a:pathLst>
              <a:path w="201" h="283">
                <a:moveTo>
                  <a:pt x="201" y="236"/>
                </a:moveTo>
                <a:lnTo>
                  <a:pt x="101" y="71"/>
                </a:lnTo>
                <a:lnTo>
                  <a:pt x="139" y="63"/>
                </a:lnTo>
                <a:lnTo>
                  <a:pt x="39" y="0"/>
                </a:lnTo>
                <a:lnTo>
                  <a:pt x="0" y="102"/>
                </a:lnTo>
                <a:lnTo>
                  <a:pt x="39" y="94"/>
                </a:lnTo>
                <a:lnTo>
                  <a:pt x="70" y="283"/>
                </a:lnTo>
                <a:lnTo>
                  <a:pt x="201" y="236"/>
                </a:lnTo>
                <a:close/>
              </a:path>
            </a:pathLst>
          </a:custGeom>
          <a:solidFill>
            <a:srgbClr val="FF3300">
              <a:alpha val="100000"/>
            </a:srgbClr>
          </a:solidFill>
          <a:ln w="12700" cap="flat" cmpd="sng">
            <a:solidFill>
              <a:srgbClr val="1F1A1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3669" name="Freeform 181"/>
          <p:cNvSpPr/>
          <p:nvPr/>
        </p:nvSpPr>
        <p:spPr>
          <a:xfrm>
            <a:off x="4643438" y="2997200"/>
            <a:ext cx="269875" cy="447675"/>
          </a:xfrm>
          <a:custGeom>
            <a:avLst/>
            <a:gdLst/>
            <a:ahLst/>
            <a:cxnLst>
              <a:cxn ang="0">
                <a:pos x="428426563" y="672882513"/>
              </a:cxn>
              <a:cxn ang="0">
                <a:pos x="254536575" y="216733438"/>
              </a:cxn>
              <a:cxn ang="0">
                <a:pos x="352821875" y="196572188"/>
              </a:cxn>
              <a:cxn ang="0">
                <a:pos x="156249688" y="0"/>
              </a:cxn>
              <a:cxn ang="0">
                <a:pos x="0" y="236894688"/>
              </a:cxn>
              <a:cxn ang="0">
                <a:pos x="98286888" y="236894688"/>
              </a:cxn>
              <a:cxn ang="0">
                <a:pos x="60483750" y="710684063"/>
              </a:cxn>
              <a:cxn ang="0">
                <a:pos x="428426563" y="672882513"/>
              </a:cxn>
            </a:cxnLst>
            <a:pathLst>
              <a:path w="170" h="282">
                <a:moveTo>
                  <a:pt x="170" y="267"/>
                </a:moveTo>
                <a:lnTo>
                  <a:pt x="101" y="86"/>
                </a:lnTo>
                <a:lnTo>
                  <a:pt x="140" y="78"/>
                </a:lnTo>
                <a:lnTo>
                  <a:pt x="62" y="0"/>
                </a:lnTo>
                <a:lnTo>
                  <a:pt x="0" y="94"/>
                </a:lnTo>
                <a:lnTo>
                  <a:pt x="39" y="94"/>
                </a:lnTo>
                <a:lnTo>
                  <a:pt x="24" y="282"/>
                </a:lnTo>
                <a:lnTo>
                  <a:pt x="170" y="267"/>
                </a:lnTo>
                <a:close/>
              </a:path>
            </a:pathLst>
          </a:custGeom>
          <a:solidFill>
            <a:srgbClr val="FF33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3670" name="Freeform 182"/>
          <p:cNvSpPr/>
          <p:nvPr/>
        </p:nvSpPr>
        <p:spPr>
          <a:xfrm>
            <a:off x="1547813" y="2133600"/>
            <a:ext cx="4994275" cy="19954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457282752"/>
              </a:cxn>
              <a:cxn ang="0">
                <a:pos x="2104331263" y="2147483647"/>
              </a:cxn>
              <a:cxn ang="0">
                <a:pos x="173891575" y="624129623"/>
              </a:cxn>
              <a:cxn ang="0">
                <a:pos x="95765938" y="185472288"/>
              </a:cxn>
              <a:cxn ang="0">
                <a:pos x="214214075" y="418048731"/>
              </a:cxn>
              <a:cxn ang="0">
                <a:pos x="309980013" y="603521019"/>
              </a:cxn>
              <a:cxn ang="0">
                <a:pos x="428426563" y="765442087"/>
              </a:cxn>
              <a:cxn ang="0">
                <a:pos x="428426563" y="971522979"/>
              </a:cxn>
              <a:cxn ang="0">
                <a:pos x="622479388" y="1109891112"/>
              </a:cxn>
              <a:cxn ang="0">
                <a:pos x="816530625" y="1366018774"/>
              </a:cxn>
              <a:cxn ang="0">
                <a:pos x="972780313" y="1527939843"/>
              </a:cxn>
              <a:cxn ang="0">
                <a:pos x="1030744700" y="1642755040"/>
              </a:cxn>
              <a:cxn ang="0">
                <a:pos x="1227316888" y="1781124889"/>
              </a:cxn>
              <a:cxn ang="0">
                <a:pos x="1441529375" y="1943044242"/>
              </a:cxn>
              <a:cxn ang="0">
                <a:pos x="1733867500" y="2037252552"/>
              </a:cxn>
              <a:cxn ang="0">
                <a:pos x="1927920325" y="2104965310"/>
              </a:cxn>
              <a:cxn ang="0">
                <a:pos x="2147483647" y="2060805487"/>
              </a:cxn>
              <a:cxn ang="0">
                <a:pos x="2147483647" y="2060805487"/>
              </a:cxn>
              <a:cxn ang="0">
                <a:pos x="2147483647" y="2060805487"/>
              </a:cxn>
              <a:cxn ang="0">
                <a:pos x="2147483647" y="2104965310"/>
              </a:cxn>
              <a:cxn ang="0">
                <a:pos x="2147483647" y="2013701332"/>
              </a:cxn>
              <a:cxn ang="0">
                <a:pos x="2147483647" y="1828229044"/>
              </a:cxn>
              <a:cxn ang="0">
                <a:pos x="2147483647" y="1689859195"/>
              </a:cxn>
              <a:cxn ang="0">
                <a:pos x="2147483647" y="1480835688"/>
              </a:cxn>
              <a:cxn ang="0">
                <a:pos x="2147483647" y="1366018774"/>
              </a:cxn>
              <a:cxn ang="0">
                <a:pos x="2147483647" y="1342467555"/>
              </a:cxn>
              <a:cxn ang="0">
                <a:pos x="2147483647" y="1480835688"/>
              </a:cxn>
              <a:cxn ang="0">
                <a:pos x="2147483647" y="1689859195"/>
              </a:cxn>
              <a:cxn ang="0">
                <a:pos x="2147483647" y="1943044242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28516530"/>
              </a:cxn>
              <a:cxn ang="0">
                <a:pos x="2147483647" y="1966597177"/>
              </a:cxn>
              <a:cxn ang="0">
                <a:pos x="2147483647" y="2013701332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3146" h="1163">
                <a:moveTo>
                  <a:pt x="3146" y="1155"/>
                </a:moveTo>
                <a:lnTo>
                  <a:pt x="2937" y="1163"/>
                </a:lnTo>
                <a:lnTo>
                  <a:pt x="2821" y="1163"/>
                </a:lnTo>
                <a:lnTo>
                  <a:pt x="2783" y="1155"/>
                </a:lnTo>
                <a:lnTo>
                  <a:pt x="2736" y="1132"/>
                </a:lnTo>
                <a:lnTo>
                  <a:pt x="2682" y="1092"/>
                </a:lnTo>
                <a:lnTo>
                  <a:pt x="2620" y="1029"/>
                </a:lnTo>
                <a:lnTo>
                  <a:pt x="2551" y="959"/>
                </a:lnTo>
                <a:lnTo>
                  <a:pt x="2489" y="919"/>
                </a:lnTo>
                <a:lnTo>
                  <a:pt x="2435" y="888"/>
                </a:lnTo>
                <a:lnTo>
                  <a:pt x="2381" y="872"/>
                </a:lnTo>
                <a:lnTo>
                  <a:pt x="2249" y="872"/>
                </a:lnTo>
                <a:lnTo>
                  <a:pt x="2064" y="880"/>
                </a:lnTo>
                <a:lnTo>
                  <a:pt x="2033" y="864"/>
                </a:lnTo>
                <a:lnTo>
                  <a:pt x="1979" y="841"/>
                </a:lnTo>
                <a:lnTo>
                  <a:pt x="1925" y="802"/>
                </a:lnTo>
                <a:lnTo>
                  <a:pt x="1863" y="762"/>
                </a:lnTo>
                <a:lnTo>
                  <a:pt x="1809" y="723"/>
                </a:lnTo>
                <a:lnTo>
                  <a:pt x="1762" y="700"/>
                </a:lnTo>
                <a:lnTo>
                  <a:pt x="1739" y="692"/>
                </a:lnTo>
                <a:lnTo>
                  <a:pt x="1724" y="692"/>
                </a:lnTo>
                <a:lnTo>
                  <a:pt x="1716" y="692"/>
                </a:lnTo>
                <a:lnTo>
                  <a:pt x="1716" y="707"/>
                </a:lnTo>
                <a:lnTo>
                  <a:pt x="1708" y="731"/>
                </a:lnTo>
                <a:lnTo>
                  <a:pt x="1700" y="755"/>
                </a:lnTo>
                <a:lnTo>
                  <a:pt x="1677" y="778"/>
                </a:lnTo>
                <a:lnTo>
                  <a:pt x="1654" y="794"/>
                </a:lnTo>
                <a:lnTo>
                  <a:pt x="1623" y="802"/>
                </a:lnTo>
                <a:lnTo>
                  <a:pt x="1592" y="810"/>
                </a:lnTo>
                <a:lnTo>
                  <a:pt x="1561" y="810"/>
                </a:lnTo>
                <a:lnTo>
                  <a:pt x="1523" y="810"/>
                </a:lnTo>
                <a:lnTo>
                  <a:pt x="1492" y="802"/>
                </a:lnTo>
                <a:lnTo>
                  <a:pt x="1461" y="794"/>
                </a:lnTo>
                <a:lnTo>
                  <a:pt x="1422" y="778"/>
                </a:lnTo>
                <a:lnTo>
                  <a:pt x="1399" y="762"/>
                </a:lnTo>
                <a:lnTo>
                  <a:pt x="1376" y="739"/>
                </a:lnTo>
                <a:lnTo>
                  <a:pt x="1353" y="715"/>
                </a:lnTo>
                <a:lnTo>
                  <a:pt x="1345" y="684"/>
                </a:lnTo>
                <a:lnTo>
                  <a:pt x="1337" y="645"/>
                </a:lnTo>
                <a:lnTo>
                  <a:pt x="1329" y="597"/>
                </a:lnTo>
                <a:lnTo>
                  <a:pt x="1306" y="558"/>
                </a:lnTo>
                <a:lnTo>
                  <a:pt x="1268" y="519"/>
                </a:lnTo>
                <a:lnTo>
                  <a:pt x="1229" y="495"/>
                </a:lnTo>
                <a:lnTo>
                  <a:pt x="1213" y="487"/>
                </a:lnTo>
                <a:lnTo>
                  <a:pt x="1190" y="480"/>
                </a:lnTo>
                <a:lnTo>
                  <a:pt x="1175" y="480"/>
                </a:lnTo>
                <a:lnTo>
                  <a:pt x="1159" y="480"/>
                </a:lnTo>
                <a:lnTo>
                  <a:pt x="1144" y="495"/>
                </a:lnTo>
                <a:lnTo>
                  <a:pt x="1136" y="503"/>
                </a:lnTo>
                <a:lnTo>
                  <a:pt x="1128" y="527"/>
                </a:lnTo>
                <a:lnTo>
                  <a:pt x="1121" y="550"/>
                </a:lnTo>
                <a:lnTo>
                  <a:pt x="1121" y="597"/>
                </a:lnTo>
                <a:lnTo>
                  <a:pt x="1113" y="629"/>
                </a:lnTo>
                <a:lnTo>
                  <a:pt x="1097" y="660"/>
                </a:lnTo>
                <a:lnTo>
                  <a:pt x="1082" y="684"/>
                </a:lnTo>
                <a:lnTo>
                  <a:pt x="1059" y="700"/>
                </a:lnTo>
                <a:lnTo>
                  <a:pt x="1036" y="715"/>
                </a:lnTo>
                <a:lnTo>
                  <a:pt x="1005" y="723"/>
                </a:lnTo>
                <a:lnTo>
                  <a:pt x="974" y="731"/>
                </a:lnTo>
                <a:lnTo>
                  <a:pt x="835" y="739"/>
                </a:lnTo>
                <a:lnTo>
                  <a:pt x="695" y="739"/>
                </a:lnTo>
                <a:lnTo>
                  <a:pt x="657" y="731"/>
                </a:lnTo>
                <a:lnTo>
                  <a:pt x="618" y="723"/>
                </a:lnTo>
                <a:lnTo>
                  <a:pt x="579" y="700"/>
                </a:lnTo>
                <a:lnTo>
                  <a:pt x="525" y="676"/>
                </a:lnTo>
                <a:lnTo>
                  <a:pt x="417" y="605"/>
                </a:lnTo>
                <a:lnTo>
                  <a:pt x="309" y="511"/>
                </a:lnTo>
                <a:lnTo>
                  <a:pt x="255" y="456"/>
                </a:lnTo>
                <a:lnTo>
                  <a:pt x="201" y="401"/>
                </a:lnTo>
                <a:lnTo>
                  <a:pt x="154" y="338"/>
                </a:lnTo>
                <a:lnTo>
                  <a:pt x="108" y="275"/>
                </a:lnTo>
                <a:lnTo>
                  <a:pt x="69" y="212"/>
                </a:lnTo>
                <a:lnTo>
                  <a:pt x="38" y="150"/>
                </a:lnTo>
                <a:lnTo>
                  <a:pt x="15" y="79"/>
                </a:lnTo>
                <a:lnTo>
                  <a:pt x="0" y="8"/>
                </a:lnTo>
                <a:lnTo>
                  <a:pt x="31" y="0"/>
                </a:lnTo>
                <a:lnTo>
                  <a:pt x="31" y="16"/>
                </a:lnTo>
                <a:lnTo>
                  <a:pt x="31" y="32"/>
                </a:lnTo>
                <a:lnTo>
                  <a:pt x="31" y="40"/>
                </a:lnTo>
                <a:lnTo>
                  <a:pt x="31" y="47"/>
                </a:lnTo>
                <a:lnTo>
                  <a:pt x="38" y="55"/>
                </a:lnTo>
                <a:lnTo>
                  <a:pt x="38" y="63"/>
                </a:lnTo>
                <a:lnTo>
                  <a:pt x="46" y="63"/>
                </a:lnTo>
                <a:lnTo>
                  <a:pt x="46" y="71"/>
                </a:lnTo>
                <a:lnTo>
                  <a:pt x="54" y="71"/>
                </a:lnTo>
                <a:lnTo>
                  <a:pt x="69" y="71"/>
                </a:lnTo>
                <a:lnTo>
                  <a:pt x="69" y="87"/>
                </a:lnTo>
                <a:lnTo>
                  <a:pt x="69" y="110"/>
                </a:lnTo>
                <a:lnTo>
                  <a:pt x="69" y="118"/>
                </a:lnTo>
                <a:lnTo>
                  <a:pt x="69" y="126"/>
                </a:lnTo>
                <a:lnTo>
                  <a:pt x="69" y="134"/>
                </a:lnTo>
                <a:lnTo>
                  <a:pt x="77" y="134"/>
                </a:lnTo>
                <a:lnTo>
                  <a:pt x="85" y="142"/>
                </a:lnTo>
                <a:lnTo>
                  <a:pt x="85" y="150"/>
                </a:lnTo>
                <a:lnTo>
                  <a:pt x="92" y="150"/>
                </a:lnTo>
                <a:lnTo>
                  <a:pt x="116" y="157"/>
                </a:lnTo>
                <a:lnTo>
                  <a:pt x="123" y="157"/>
                </a:lnTo>
                <a:lnTo>
                  <a:pt x="123" y="181"/>
                </a:lnTo>
                <a:lnTo>
                  <a:pt x="123" y="189"/>
                </a:lnTo>
                <a:lnTo>
                  <a:pt x="123" y="197"/>
                </a:lnTo>
                <a:lnTo>
                  <a:pt x="123" y="205"/>
                </a:lnTo>
                <a:lnTo>
                  <a:pt x="123" y="220"/>
                </a:lnTo>
                <a:lnTo>
                  <a:pt x="131" y="220"/>
                </a:lnTo>
                <a:lnTo>
                  <a:pt x="131" y="228"/>
                </a:lnTo>
                <a:lnTo>
                  <a:pt x="139" y="236"/>
                </a:lnTo>
                <a:lnTo>
                  <a:pt x="147" y="244"/>
                </a:lnTo>
                <a:lnTo>
                  <a:pt x="147" y="252"/>
                </a:lnTo>
                <a:lnTo>
                  <a:pt x="154" y="252"/>
                </a:lnTo>
                <a:lnTo>
                  <a:pt x="162" y="252"/>
                </a:lnTo>
                <a:lnTo>
                  <a:pt x="170" y="260"/>
                </a:lnTo>
                <a:lnTo>
                  <a:pt x="185" y="260"/>
                </a:lnTo>
                <a:lnTo>
                  <a:pt x="170" y="291"/>
                </a:lnTo>
                <a:lnTo>
                  <a:pt x="170" y="299"/>
                </a:lnTo>
                <a:lnTo>
                  <a:pt x="170" y="307"/>
                </a:lnTo>
                <a:lnTo>
                  <a:pt x="162" y="307"/>
                </a:lnTo>
                <a:lnTo>
                  <a:pt x="162" y="315"/>
                </a:lnTo>
                <a:lnTo>
                  <a:pt x="162" y="322"/>
                </a:lnTo>
                <a:lnTo>
                  <a:pt x="170" y="330"/>
                </a:lnTo>
                <a:lnTo>
                  <a:pt x="177" y="338"/>
                </a:lnTo>
                <a:lnTo>
                  <a:pt x="185" y="346"/>
                </a:lnTo>
                <a:lnTo>
                  <a:pt x="185" y="354"/>
                </a:lnTo>
                <a:lnTo>
                  <a:pt x="201" y="362"/>
                </a:lnTo>
                <a:lnTo>
                  <a:pt x="216" y="370"/>
                </a:lnTo>
                <a:lnTo>
                  <a:pt x="224" y="377"/>
                </a:lnTo>
                <a:lnTo>
                  <a:pt x="232" y="377"/>
                </a:lnTo>
                <a:lnTo>
                  <a:pt x="239" y="377"/>
                </a:lnTo>
                <a:lnTo>
                  <a:pt x="247" y="377"/>
                </a:lnTo>
                <a:lnTo>
                  <a:pt x="255" y="385"/>
                </a:lnTo>
                <a:lnTo>
                  <a:pt x="270" y="393"/>
                </a:lnTo>
                <a:lnTo>
                  <a:pt x="270" y="409"/>
                </a:lnTo>
                <a:lnTo>
                  <a:pt x="270" y="417"/>
                </a:lnTo>
                <a:lnTo>
                  <a:pt x="270" y="432"/>
                </a:lnTo>
                <a:lnTo>
                  <a:pt x="278" y="440"/>
                </a:lnTo>
                <a:lnTo>
                  <a:pt x="286" y="440"/>
                </a:lnTo>
                <a:lnTo>
                  <a:pt x="286" y="448"/>
                </a:lnTo>
                <a:lnTo>
                  <a:pt x="301" y="456"/>
                </a:lnTo>
                <a:lnTo>
                  <a:pt x="317" y="456"/>
                </a:lnTo>
                <a:lnTo>
                  <a:pt x="324" y="464"/>
                </a:lnTo>
                <a:lnTo>
                  <a:pt x="324" y="472"/>
                </a:lnTo>
                <a:lnTo>
                  <a:pt x="332" y="472"/>
                </a:lnTo>
                <a:lnTo>
                  <a:pt x="348" y="480"/>
                </a:lnTo>
                <a:lnTo>
                  <a:pt x="363" y="480"/>
                </a:lnTo>
                <a:lnTo>
                  <a:pt x="378" y="480"/>
                </a:lnTo>
                <a:lnTo>
                  <a:pt x="386" y="511"/>
                </a:lnTo>
                <a:lnTo>
                  <a:pt x="386" y="519"/>
                </a:lnTo>
                <a:lnTo>
                  <a:pt x="386" y="527"/>
                </a:lnTo>
                <a:lnTo>
                  <a:pt x="394" y="527"/>
                </a:lnTo>
                <a:lnTo>
                  <a:pt x="394" y="535"/>
                </a:lnTo>
                <a:lnTo>
                  <a:pt x="402" y="535"/>
                </a:lnTo>
                <a:lnTo>
                  <a:pt x="402" y="542"/>
                </a:lnTo>
                <a:lnTo>
                  <a:pt x="409" y="550"/>
                </a:lnTo>
                <a:lnTo>
                  <a:pt x="409" y="558"/>
                </a:lnTo>
                <a:lnTo>
                  <a:pt x="417" y="566"/>
                </a:lnTo>
                <a:lnTo>
                  <a:pt x="425" y="566"/>
                </a:lnTo>
                <a:lnTo>
                  <a:pt x="440" y="582"/>
                </a:lnTo>
                <a:lnTo>
                  <a:pt x="448" y="582"/>
                </a:lnTo>
                <a:lnTo>
                  <a:pt x="464" y="582"/>
                </a:lnTo>
                <a:lnTo>
                  <a:pt x="464" y="590"/>
                </a:lnTo>
                <a:lnTo>
                  <a:pt x="471" y="590"/>
                </a:lnTo>
                <a:lnTo>
                  <a:pt x="471" y="597"/>
                </a:lnTo>
                <a:lnTo>
                  <a:pt x="479" y="597"/>
                </a:lnTo>
                <a:lnTo>
                  <a:pt x="487" y="605"/>
                </a:lnTo>
                <a:lnTo>
                  <a:pt x="502" y="621"/>
                </a:lnTo>
                <a:lnTo>
                  <a:pt x="510" y="621"/>
                </a:lnTo>
                <a:lnTo>
                  <a:pt x="518" y="621"/>
                </a:lnTo>
                <a:lnTo>
                  <a:pt x="518" y="629"/>
                </a:lnTo>
                <a:lnTo>
                  <a:pt x="525" y="629"/>
                </a:lnTo>
                <a:lnTo>
                  <a:pt x="525" y="637"/>
                </a:lnTo>
                <a:lnTo>
                  <a:pt x="533" y="645"/>
                </a:lnTo>
                <a:lnTo>
                  <a:pt x="549" y="645"/>
                </a:lnTo>
                <a:lnTo>
                  <a:pt x="556" y="652"/>
                </a:lnTo>
                <a:lnTo>
                  <a:pt x="572" y="660"/>
                </a:lnTo>
                <a:lnTo>
                  <a:pt x="587" y="668"/>
                </a:lnTo>
                <a:lnTo>
                  <a:pt x="595" y="668"/>
                </a:lnTo>
                <a:lnTo>
                  <a:pt x="610" y="668"/>
                </a:lnTo>
                <a:lnTo>
                  <a:pt x="610" y="676"/>
                </a:lnTo>
                <a:lnTo>
                  <a:pt x="618" y="676"/>
                </a:lnTo>
                <a:lnTo>
                  <a:pt x="626" y="676"/>
                </a:lnTo>
                <a:lnTo>
                  <a:pt x="634" y="676"/>
                </a:lnTo>
                <a:lnTo>
                  <a:pt x="649" y="676"/>
                </a:lnTo>
                <a:lnTo>
                  <a:pt x="665" y="676"/>
                </a:lnTo>
                <a:lnTo>
                  <a:pt x="688" y="684"/>
                </a:lnTo>
                <a:lnTo>
                  <a:pt x="688" y="692"/>
                </a:lnTo>
                <a:lnTo>
                  <a:pt x="695" y="692"/>
                </a:lnTo>
                <a:lnTo>
                  <a:pt x="695" y="700"/>
                </a:lnTo>
                <a:lnTo>
                  <a:pt x="703" y="700"/>
                </a:lnTo>
                <a:lnTo>
                  <a:pt x="711" y="700"/>
                </a:lnTo>
                <a:lnTo>
                  <a:pt x="719" y="707"/>
                </a:lnTo>
                <a:lnTo>
                  <a:pt x="726" y="700"/>
                </a:lnTo>
                <a:lnTo>
                  <a:pt x="742" y="707"/>
                </a:lnTo>
                <a:lnTo>
                  <a:pt x="750" y="715"/>
                </a:lnTo>
                <a:lnTo>
                  <a:pt x="765" y="715"/>
                </a:lnTo>
                <a:lnTo>
                  <a:pt x="773" y="715"/>
                </a:lnTo>
                <a:lnTo>
                  <a:pt x="780" y="715"/>
                </a:lnTo>
                <a:lnTo>
                  <a:pt x="788" y="715"/>
                </a:lnTo>
                <a:lnTo>
                  <a:pt x="796" y="707"/>
                </a:lnTo>
                <a:lnTo>
                  <a:pt x="804" y="707"/>
                </a:lnTo>
                <a:lnTo>
                  <a:pt x="811" y="707"/>
                </a:lnTo>
                <a:lnTo>
                  <a:pt x="819" y="707"/>
                </a:lnTo>
                <a:lnTo>
                  <a:pt x="835" y="707"/>
                </a:lnTo>
                <a:lnTo>
                  <a:pt x="842" y="700"/>
                </a:lnTo>
                <a:lnTo>
                  <a:pt x="866" y="700"/>
                </a:lnTo>
                <a:lnTo>
                  <a:pt x="873" y="700"/>
                </a:lnTo>
                <a:lnTo>
                  <a:pt x="873" y="707"/>
                </a:lnTo>
                <a:lnTo>
                  <a:pt x="881" y="707"/>
                </a:lnTo>
                <a:lnTo>
                  <a:pt x="889" y="707"/>
                </a:lnTo>
                <a:lnTo>
                  <a:pt x="896" y="715"/>
                </a:lnTo>
                <a:lnTo>
                  <a:pt x="912" y="715"/>
                </a:lnTo>
                <a:lnTo>
                  <a:pt x="912" y="707"/>
                </a:lnTo>
                <a:lnTo>
                  <a:pt x="920" y="707"/>
                </a:lnTo>
                <a:lnTo>
                  <a:pt x="912" y="700"/>
                </a:lnTo>
                <a:lnTo>
                  <a:pt x="920" y="700"/>
                </a:lnTo>
                <a:lnTo>
                  <a:pt x="920" y="692"/>
                </a:lnTo>
                <a:lnTo>
                  <a:pt x="912" y="692"/>
                </a:lnTo>
                <a:lnTo>
                  <a:pt x="912" y="684"/>
                </a:lnTo>
                <a:lnTo>
                  <a:pt x="912" y="676"/>
                </a:lnTo>
                <a:lnTo>
                  <a:pt x="920" y="676"/>
                </a:lnTo>
                <a:lnTo>
                  <a:pt x="920" y="668"/>
                </a:lnTo>
                <a:lnTo>
                  <a:pt x="935" y="692"/>
                </a:lnTo>
                <a:lnTo>
                  <a:pt x="935" y="700"/>
                </a:lnTo>
                <a:lnTo>
                  <a:pt x="935" y="707"/>
                </a:lnTo>
                <a:lnTo>
                  <a:pt x="935" y="715"/>
                </a:lnTo>
                <a:lnTo>
                  <a:pt x="943" y="715"/>
                </a:lnTo>
                <a:lnTo>
                  <a:pt x="951" y="715"/>
                </a:lnTo>
                <a:lnTo>
                  <a:pt x="958" y="715"/>
                </a:lnTo>
                <a:lnTo>
                  <a:pt x="966" y="715"/>
                </a:lnTo>
                <a:lnTo>
                  <a:pt x="981" y="715"/>
                </a:lnTo>
                <a:lnTo>
                  <a:pt x="989" y="715"/>
                </a:lnTo>
                <a:lnTo>
                  <a:pt x="1005" y="715"/>
                </a:lnTo>
                <a:lnTo>
                  <a:pt x="1005" y="707"/>
                </a:lnTo>
                <a:lnTo>
                  <a:pt x="1005" y="700"/>
                </a:lnTo>
                <a:lnTo>
                  <a:pt x="1020" y="692"/>
                </a:lnTo>
                <a:lnTo>
                  <a:pt x="1020" y="684"/>
                </a:lnTo>
                <a:lnTo>
                  <a:pt x="1020" y="676"/>
                </a:lnTo>
                <a:lnTo>
                  <a:pt x="1020" y="668"/>
                </a:lnTo>
                <a:lnTo>
                  <a:pt x="1020" y="652"/>
                </a:lnTo>
                <a:lnTo>
                  <a:pt x="1043" y="652"/>
                </a:lnTo>
                <a:lnTo>
                  <a:pt x="1051" y="652"/>
                </a:lnTo>
                <a:lnTo>
                  <a:pt x="1059" y="652"/>
                </a:lnTo>
                <a:lnTo>
                  <a:pt x="1059" y="645"/>
                </a:lnTo>
                <a:lnTo>
                  <a:pt x="1067" y="637"/>
                </a:lnTo>
                <a:lnTo>
                  <a:pt x="1074" y="629"/>
                </a:lnTo>
                <a:lnTo>
                  <a:pt x="1074" y="621"/>
                </a:lnTo>
                <a:lnTo>
                  <a:pt x="1074" y="613"/>
                </a:lnTo>
                <a:lnTo>
                  <a:pt x="1074" y="605"/>
                </a:lnTo>
                <a:lnTo>
                  <a:pt x="1067" y="605"/>
                </a:lnTo>
                <a:lnTo>
                  <a:pt x="1067" y="597"/>
                </a:lnTo>
                <a:lnTo>
                  <a:pt x="1067" y="590"/>
                </a:lnTo>
                <a:lnTo>
                  <a:pt x="1067" y="582"/>
                </a:lnTo>
                <a:lnTo>
                  <a:pt x="1067" y="574"/>
                </a:lnTo>
                <a:lnTo>
                  <a:pt x="1059" y="574"/>
                </a:lnTo>
                <a:lnTo>
                  <a:pt x="1082" y="574"/>
                </a:lnTo>
                <a:lnTo>
                  <a:pt x="1082" y="566"/>
                </a:lnTo>
                <a:lnTo>
                  <a:pt x="1090" y="566"/>
                </a:lnTo>
                <a:lnTo>
                  <a:pt x="1105" y="558"/>
                </a:lnTo>
                <a:lnTo>
                  <a:pt x="1105" y="550"/>
                </a:lnTo>
                <a:lnTo>
                  <a:pt x="1113" y="542"/>
                </a:lnTo>
                <a:lnTo>
                  <a:pt x="1113" y="535"/>
                </a:lnTo>
                <a:lnTo>
                  <a:pt x="1113" y="527"/>
                </a:lnTo>
                <a:lnTo>
                  <a:pt x="1113" y="519"/>
                </a:lnTo>
                <a:lnTo>
                  <a:pt x="1113" y="511"/>
                </a:lnTo>
                <a:lnTo>
                  <a:pt x="1113" y="503"/>
                </a:lnTo>
                <a:lnTo>
                  <a:pt x="1113" y="495"/>
                </a:lnTo>
                <a:lnTo>
                  <a:pt x="1105" y="487"/>
                </a:lnTo>
                <a:lnTo>
                  <a:pt x="1097" y="472"/>
                </a:lnTo>
                <a:lnTo>
                  <a:pt x="1113" y="472"/>
                </a:lnTo>
                <a:lnTo>
                  <a:pt x="1136" y="472"/>
                </a:lnTo>
                <a:lnTo>
                  <a:pt x="1144" y="472"/>
                </a:lnTo>
                <a:lnTo>
                  <a:pt x="1152" y="472"/>
                </a:lnTo>
                <a:lnTo>
                  <a:pt x="1159" y="472"/>
                </a:lnTo>
                <a:lnTo>
                  <a:pt x="1167" y="472"/>
                </a:lnTo>
                <a:lnTo>
                  <a:pt x="1175" y="464"/>
                </a:lnTo>
                <a:lnTo>
                  <a:pt x="1175" y="448"/>
                </a:lnTo>
                <a:lnTo>
                  <a:pt x="1182" y="448"/>
                </a:lnTo>
                <a:lnTo>
                  <a:pt x="1190" y="440"/>
                </a:lnTo>
                <a:lnTo>
                  <a:pt x="1198" y="425"/>
                </a:lnTo>
                <a:lnTo>
                  <a:pt x="1213" y="448"/>
                </a:lnTo>
                <a:lnTo>
                  <a:pt x="1221" y="448"/>
                </a:lnTo>
                <a:lnTo>
                  <a:pt x="1229" y="448"/>
                </a:lnTo>
                <a:lnTo>
                  <a:pt x="1237" y="456"/>
                </a:lnTo>
                <a:lnTo>
                  <a:pt x="1237" y="472"/>
                </a:lnTo>
                <a:lnTo>
                  <a:pt x="1237" y="480"/>
                </a:lnTo>
                <a:lnTo>
                  <a:pt x="1237" y="487"/>
                </a:lnTo>
                <a:lnTo>
                  <a:pt x="1244" y="487"/>
                </a:lnTo>
                <a:lnTo>
                  <a:pt x="1252" y="495"/>
                </a:lnTo>
                <a:lnTo>
                  <a:pt x="1260" y="495"/>
                </a:lnTo>
                <a:lnTo>
                  <a:pt x="1268" y="495"/>
                </a:lnTo>
                <a:lnTo>
                  <a:pt x="1275" y="495"/>
                </a:lnTo>
                <a:lnTo>
                  <a:pt x="1275" y="503"/>
                </a:lnTo>
                <a:lnTo>
                  <a:pt x="1291" y="503"/>
                </a:lnTo>
                <a:lnTo>
                  <a:pt x="1306" y="511"/>
                </a:lnTo>
                <a:lnTo>
                  <a:pt x="1306" y="535"/>
                </a:lnTo>
                <a:lnTo>
                  <a:pt x="1322" y="542"/>
                </a:lnTo>
                <a:lnTo>
                  <a:pt x="1329" y="550"/>
                </a:lnTo>
                <a:lnTo>
                  <a:pt x="1329" y="558"/>
                </a:lnTo>
                <a:lnTo>
                  <a:pt x="1329" y="566"/>
                </a:lnTo>
                <a:lnTo>
                  <a:pt x="1337" y="566"/>
                </a:lnTo>
                <a:lnTo>
                  <a:pt x="1337" y="574"/>
                </a:lnTo>
                <a:lnTo>
                  <a:pt x="1345" y="574"/>
                </a:lnTo>
                <a:lnTo>
                  <a:pt x="1345" y="582"/>
                </a:lnTo>
                <a:lnTo>
                  <a:pt x="1353" y="582"/>
                </a:lnTo>
                <a:lnTo>
                  <a:pt x="1368" y="582"/>
                </a:lnTo>
                <a:lnTo>
                  <a:pt x="1368" y="605"/>
                </a:lnTo>
                <a:lnTo>
                  <a:pt x="1368" y="621"/>
                </a:lnTo>
                <a:lnTo>
                  <a:pt x="1368" y="629"/>
                </a:lnTo>
                <a:lnTo>
                  <a:pt x="1368" y="645"/>
                </a:lnTo>
                <a:lnTo>
                  <a:pt x="1368" y="652"/>
                </a:lnTo>
                <a:lnTo>
                  <a:pt x="1368" y="660"/>
                </a:lnTo>
                <a:lnTo>
                  <a:pt x="1368" y="668"/>
                </a:lnTo>
                <a:lnTo>
                  <a:pt x="1383" y="676"/>
                </a:lnTo>
                <a:lnTo>
                  <a:pt x="1399" y="676"/>
                </a:lnTo>
                <a:lnTo>
                  <a:pt x="1399" y="707"/>
                </a:lnTo>
                <a:lnTo>
                  <a:pt x="1399" y="715"/>
                </a:lnTo>
                <a:lnTo>
                  <a:pt x="1399" y="731"/>
                </a:lnTo>
                <a:lnTo>
                  <a:pt x="1399" y="739"/>
                </a:lnTo>
                <a:lnTo>
                  <a:pt x="1407" y="747"/>
                </a:lnTo>
                <a:lnTo>
                  <a:pt x="1407" y="755"/>
                </a:lnTo>
                <a:lnTo>
                  <a:pt x="1422" y="755"/>
                </a:lnTo>
                <a:lnTo>
                  <a:pt x="1438" y="762"/>
                </a:lnTo>
                <a:lnTo>
                  <a:pt x="1445" y="762"/>
                </a:lnTo>
                <a:lnTo>
                  <a:pt x="1461" y="762"/>
                </a:lnTo>
                <a:lnTo>
                  <a:pt x="1469" y="762"/>
                </a:lnTo>
                <a:lnTo>
                  <a:pt x="1476" y="762"/>
                </a:lnTo>
                <a:lnTo>
                  <a:pt x="1492" y="762"/>
                </a:lnTo>
                <a:lnTo>
                  <a:pt x="1507" y="786"/>
                </a:lnTo>
                <a:lnTo>
                  <a:pt x="1523" y="794"/>
                </a:lnTo>
                <a:lnTo>
                  <a:pt x="1530" y="794"/>
                </a:lnTo>
                <a:lnTo>
                  <a:pt x="1546" y="794"/>
                </a:lnTo>
                <a:lnTo>
                  <a:pt x="1554" y="794"/>
                </a:lnTo>
                <a:lnTo>
                  <a:pt x="1561" y="794"/>
                </a:lnTo>
                <a:lnTo>
                  <a:pt x="1569" y="794"/>
                </a:lnTo>
                <a:lnTo>
                  <a:pt x="1577" y="794"/>
                </a:lnTo>
                <a:lnTo>
                  <a:pt x="1585" y="794"/>
                </a:lnTo>
                <a:lnTo>
                  <a:pt x="1592" y="794"/>
                </a:lnTo>
                <a:lnTo>
                  <a:pt x="1585" y="778"/>
                </a:lnTo>
                <a:lnTo>
                  <a:pt x="1600" y="778"/>
                </a:lnTo>
                <a:lnTo>
                  <a:pt x="1615" y="778"/>
                </a:lnTo>
                <a:lnTo>
                  <a:pt x="1631" y="778"/>
                </a:lnTo>
                <a:lnTo>
                  <a:pt x="1639" y="770"/>
                </a:lnTo>
                <a:lnTo>
                  <a:pt x="1646" y="762"/>
                </a:lnTo>
                <a:lnTo>
                  <a:pt x="1646" y="755"/>
                </a:lnTo>
                <a:lnTo>
                  <a:pt x="1654" y="755"/>
                </a:lnTo>
                <a:lnTo>
                  <a:pt x="1654" y="747"/>
                </a:lnTo>
                <a:lnTo>
                  <a:pt x="1654" y="739"/>
                </a:lnTo>
                <a:lnTo>
                  <a:pt x="1654" y="723"/>
                </a:lnTo>
                <a:lnTo>
                  <a:pt x="1685" y="723"/>
                </a:lnTo>
                <a:lnTo>
                  <a:pt x="1693" y="723"/>
                </a:lnTo>
                <a:lnTo>
                  <a:pt x="1700" y="715"/>
                </a:lnTo>
                <a:lnTo>
                  <a:pt x="1708" y="715"/>
                </a:lnTo>
                <a:lnTo>
                  <a:pt x="1708" y="707"/>
                </a:lnTo>
                <a:lnTo>
                  <a:pt x="1708" y="700"/>
                </a:lnTo>
                <a:lnTo>
                  <a:pt x="1708" y="684"/>
                </a:lnTo>
                <a:lnTo>
                  <a:pt x="1708" y="668"/>
                </a:lnTo>
                <a:lnTo>
                  <a:pt x="1731" y="660"/>
                </a:lnTo>
                <a:lnTo>
                  <a:pt x="1739" y="660"/>
                </a:lnTo>
                <a:lnTo>
                  <a:pt x="1747" y="660"/>
                </a:lnTo>
                <a:lnTo>
                  <a:pt x="1755" y="660"/>
                </a:lnTo>
                <a:lnTo>
                  <a:pt x="1762" y="660"/>
                </a:lnTo>
                <a:lnTo>
                  <a:pt x="1778" y="660"/>
                </a:lnTo>
                <a:lnTo>
                  <a:pt x="1778" y="676"/>
                </a:lnTo>
                <a:lnTo>
                  <a:pt x="1786" y="676"/>
                </a:lnTo>
                <a:lnTo>
                  <a:pt x="1793" y="684"/>
                </a:lnTo>
                <a:lnTo>
                  <a:pt x="1793" y="692"/>
                </a:lnTo>
                <a:lnTo>
                  <a:pt x="1801" y="700"/>
                </a:lnTo>
                <a:lnTo>
                  <a:pt x="1816" y="700"/>
                </a:lnTo>
                <a:lnTo>
                  <a:pt x="1824" y="700"/>
                </a:lnTo>
                <a:lnTo>
                  <a:pt x="1832" y="700"/>
                </a:lnTo>
                <a:lnTo>
                  <a:pt x="1847" y="700"/>
                </a:lnTo>
                <a:lnTo>
                  <a:pt x="1847" y="715"/>
                </a:lnTo>
                <a:lnTo>
                  <a:pt x="1847" y="739"/>
                </a:lnTo>
                <a:lnTo>
                  <a:pt x="1855" y="739"/>
                </a:lnTo>
                <a:lnTo>
                  <a:pt x="1863" y="739"/>
                </a:lnTo>
                <a:lnTo>
                  <a:pt x="1871" y="739"/>
                </a:lnTo>
                <a:lnTo>
                  <a:pt x="1863" y="747"/>
                </a:lnTo>
                <a:lnTo>
                  <a:pt x="1871" y="755"/>
                </a:lnTo>
                <a:lnTo>
                  <a:pt x="1878" y="755"/>
                </a:lnTo>
                <a:lnTo>
                  <a:pt x="1894" y="755"/>
                </a:lnTo>
                <a:lnTo>
                  <a:pt x="1901" y="755"/>
                </a:lnTo>
                <a:lnTo>
                  <a:pt x="1909" y="755"/>
                </a:lnTo>
                <a:lnTo>
                  <a:pt x="1925" y="755"/>
                </a:lnTo>
                <a:lnTo>
                  <a:pt x="1940" y="755"/>
                </a:lnTo>
                <a:lnTo>
                  <a:pt x="1940" y="778"/>
                </a:lnTo>
                <a:lnTo>
                  <a:pt x="1948" y="786"/>
                </a:lnTo>
                <a:lnTo>
                  <a:pt x="1956" y="794"/>
                </a:lnTo>
                <a:lnTo>
                  <a:pt x="1963" y="794"/>
                </a:lnTo>
                <a:lnTo>
                  <a:pt x="1971" y="802"/>
                </a:lnTo>
                <a:lnTo>
                  <a:pt x="1979" y="802"/>
                </a:lnTo>
                <a:lnTo>
                  <a:pt x="1987" y="802"/>
                </a:lnTo>
                <a:lnTo>
                  <a:pt x="1994" y="802"/>
                </a:lnTo>
                <a:lnTo>
                  <a:pt x="2002" y="802"/>
                </a:lnTo>
                <a:lnTo>
                  <a:pt x="2010" y="802"/>
                </a:lnTo>
                <a:lnTo>
                  <a:pt x="2017" y="802"/>
                </a:lnTo>
                <a:lnTo>
                  <a:pt x="2025" y="794"/>
                </a:lnTo>
                <a:lnTo>
                  <a:pt x="2033" y="802"/>
                </a:lnTo>
                <a:lnTo>
                  <a:pt x="2033" y="817"/>
                </a:lnTo>
                <a:lnTo>
                  <a:pt x="2033" y="825"/>
                </a:lnTo>
                <a:lnTo>
                  <a:pt x="2025" y="833"/>
                </a:lnTo>
                <a:lnTo>
                  <a:pt x="2033" y="833"/>
                </a:lnTo>
                <a:lnTo>
                  <a:pt x="2025" y="841"/>
                </a:lnTo>
                <a:lnTo>
                  <a:pt x="2033" y="841"/>
                </a:lnTo>
                <a:lnTo>
                  <a:pt x="2025" y="841"/>
                </a:lnTo>
                <a:lnTo>
                  <a:pt x="2033" y="841"/>
                </a:lnTo>
                <a:lnTo>
                  <a:pt x="2033" y="849"/>
                </a:lnTo>
                <a:lnTo>
                  <a:pt x="2025" y="849"/>
                </a:lnTo>
                <a:lnTo>
                  <a:pt x="2033" y="849"/>
                </a:lnTo>
                <a:lnTo>
                  <a:pt x="2041" y="849"/>
                </a:lnTo>
                <a:lnTo>
                  <a:pt x="2033" y="849"/>
                </a:lnTo>
                <a:lnTo>
                  <a:pt x="2041" y="849"/>
                </a:lnTo>
                <a:lnTo>
                  <a:pt x="2033" y="849"/>
                </a:lnTo>
                <a:lnTo>
                  <a:pt x="2041" y="849"/>
                </a:lnTo>
                <a:lnTo>
                  <a:pt x="2064" y="849"/>
                </a:lnTo>
                <a:lnTo>
                  <a:pt x="2079" y="849"/>
                </a:lnTo>
                <a:lnTo>
                  <a:pt x="2087" y="849"/>
                </a:lnTo>
                <a:lnTo>
                  <a:pt x="2095" y="849"/>
                </a:lnTo>
                <a:lnTo>
                  <a:pt x="2102" y="849"/>
                </a:lnTo>
                <a:lnTo>
                  <a:pt x="2118" y="849"/>
                </a:lnTo>
                <a:lnTo>
                  <a:pt x="2126" y="849"/>
                </a:lnTo>
                <a:lnTo>
                  <a:pt x="2133" y="849"/>
                </a:lnTo>
                <a:lnTo>
                  <a:pt x="2133" y="841"/>
                </a:lnTo>
                <a:lnTo>
                  <a:pt x="2133" y="833"/>
                </a:lnTo>
                <a:lnTo>
                  <a:pt x="2141" y="825"/>
                </a:lnTo>
                <a:lnTo>
                  <a:pt x="2149" y="817"/>
                </a:lnTo>
                <a:lnTo>
                  <a:pt x="2172" y="825"/>
                </a:lnTo>
                <a:lnTo>
                  <a:pt x="2172" y="833"/>
                </a:lnTo>
                <a:lnTo>
                  <a:pt x="2180" y="833"/>
                </a:lnTo>
                <a:lnTo>
                  <a:pt x="2188" y="841"/>
                </a:lnTo>
                <a:lnTo>
                  <a:pt x="2188" y="849"/>
                </a:lnTo>
                <a:lnTo>
                  <a:pt x="2188" y="857"/>
                </a:lnTo>
                <a:lnTo>
                  <a:pt x="2203" y="857"/>
                </a:lnTo>
                <a:lnTo>
                  <a:pt x="2211" y="857"/>
                </a:lnTo>
                <a:lnTo>
                  <a:pt x="2218" y="857"/>
                </a:lnTo>
                <a:lnTo>
                  <a:pt x="2234" y="857"/>
                </a:lnTo>
                <a:lnTo>
                  <a:pt x="2242" y="849"/>
                </a:lnTo>
                <a:lnTo>
                  <a:pt x="2249" y="849"/>
                </a:lnTo>
                <a:lnTo>
                  <a:pt x="2257" y="833"/>
                </a:lnTo>
                <a:lnTo>
                  <a:pt x="2257" y="825"/>
                </a:lnTo>
                <a:lnTo>
                  <a:pt x="2273" y="817"/>
                </a:lnTo>
                <a:lnTo>
                  <a:pt x="2296" y="817"/>
                </a:lnTo>
                <a:lnTo>
                  <a:pt x="2303" y="817"/>
                </a:lnTo>
                <a:lnTo>
                  <a:pt x="2303" y="825"/>
                </a:lnTo>
                <a:lnTo>
                  <a:pt x="2311" y="825"/>
                </a:lnTo>
                <a:lnTo>
                  <a:pt x="2311" y="833"/>
                </a:lnTo>
                <a:lnTo>
                  <a:pt x="2311" y="841"/>
                </a:lnTo>
                <a:lnTo>
                  <a:pt x="2319" y="841"/>
                </a:lnTo>
                <a:lnTo>
                  <a:pt x="2327" y="841"/>
                </a:lnTo>
                <a:lnTo>
                  <a:pt x="2342" y="849"/>
                </a:lnTo>
                <a:lnTo>
                  <a:pt x="2350" y="857"/>
                </a:lnTo>
                <a:lnTo>
                  <a:pt x="2358" y="857"/>
                </a:lnTo>
                <a:lnTo>
                  <a:pt x="2365" y="857"/>
                </a:lnTo>
                <a:lnTo>
                  <a:pt x="2381" y="857"/>
                </a:lnTo>
                <a:lnTo>
                  <a:pt x="2389" y="857"/>
                </a:lnTo>
                <a:lnTo>
                  <a:pt x="2396" y="849"/>
                </a:lnTo>
                <a:lnTo>
                  <a:pt x="2396" y="841"/>
                </a:lnTo>
                <a:lnTo>
                  <a:pt x="2404" y="833"/>
                </a:lnTo>
                <a:lnTo>
                  <a:pt x="2412" y="833"/>
                </a:lnTo>
                <a:lnTo>
                  <a:pt x="2412" y="825"/>
                </a:lnTo>
                <a:lnTo>
                  <a:pt x="2435" y="825"/>
                </a:lnTo>
                <a:lnTo>
                  <a:pt x="2443" y="825"/>
                </a:lnTo>
                <a:lnTo>
                  <a:pt x="2450" y="825"/>
                </a:lnTo>
                <a:lnTo>
                  <a:pt x="2450" y="833"/>
                </a:lnTo>
                <a:lnTo>
                  <a:pt x="2450" y="841"/>
                </a:lnTo>
                <a:lnTo>
                  <a:pt x="2450" y="849"/>
                </a:lnTo>
                <a:lnTo>
                  <a:pt x="2466" y="857"/>
                </a:lnTo>
                <a:lnTo>
                  <a:pt x="2466" y="864"/>
                </a:lnTo>
                <a:lnTo>
                  <a:pt x="2474" y="872"/>
                </a:lnTo>
                <a:lnTo>
                  <a:pt x="2481" y="880"/>
                </a:lnTo>
                <a:lnTo>
                  <a:pt x="2489" y="888"/>
                </a:lnTo>
                <a:lnTo>
                  <a:pt x="2497" y="888"/>
                </a:lnTo>
                <a:lnTo>
                  <a:pt x="2504" y="888"/>
                </a:lnTo>
                <a:lnTo>
                  <a:pt x="2512" y="888"/>
                </a:lnTo>
                <a:lnTo>
                  <a:pt x="2528" y="888"/>
                </a:lnTo>
                <a:lnTo>
                  <a:pt x="2528" y="912"/>
                </a:lnTo>
                <a:lnTo>
                  <a:pt x="2528" y="919"/>
                </a:lnTo>
                <a:lnTo>
                  <a:pt x="2535" y="919"/>
                </a:lnTo>
                <a:lnTo>
                  <a:pt x="2535" y="927"/>
                </a:lnTo>
                <a:lnTo>
                  <a:pt x="2543" y="927"/>
                </a:lnTo>
                <a:lnTo>
                  <a:pt x="2543" y="935"/>
                </a:lnTo>
                <a:lnTo>
                  <a:pt x="2543" y="943"/>
                </a:lnTo>
                <a:lnTo>
                  <a:pt x="2551" y="943"/>
                </a:lnTo>
                <a:lnTo>
                  <a:pt x="2559" y="943"/>
                </a:lnTo>
                <a:lnTo>
                  <a:pt x="2559" y="951"/>
                </a:lnTo>
                <a:lnTo>
                  <a:pt x="2566" y="959"/>
                </a:lnTo>
                <a:lnTo>
                  <a:pt x="2574" y="959"/>
                </a:lnTo>
                <a:lnTo>
                  <a:pt x="2582" y="959"/>
                </a:lnTo>
                <a:lnTo>
                  <a:pt x="2590" y="959"/>
                </a:lnTo>
                <a:lnTo>
                  <a:pt x="2597" y="959"/>
                </a:lnTo>
                <a:lnTo>
                  <a:pt x="2605" y="959"/>
                </a:lnTo>
                <a:lnTo>
                  <a:pt x="2620" y="959"/>
                </a:lnTo>
                <a:lnTo>
                  <a:pt x="2613" y="974"/>
                </a:lnTo>
                <a:lnTo>
                  <a:pt x="2613" y="998"/>
                </a:lnTo>
                <a:lnTo>
                  <a:pt x="2620" y="1006"/>
                </a:lnTo>
                <a:lnTo>
                  <a:pt x="2628" y="1006"/>
                </a:lnTo>
                <a:lnTo>
                  <a:pt x="2636" y="1006"/>
                </a:lnTo>
                <a:lnTo>
                  <a:pt x="2636" y="1014"/>
                </a:lnTo>
                <a:lnTo>
                  <a:pt x="2644" y="1014"/>
                </a:lnTo>
                <a:lnTo>
                  <a:pt x="2644" y="1022"/>
                </a:lnTo>
                <a:lnTo>
                  <a:pt x="2651" y="1022"/>
                </a:lnTo>
                <a:lnTo>
                  <a:pt x="2659" y="1022"/>
                </a:lnTo>
                <a:lnTo>
                  <a:pt x="2667" y="1022"/>
                </a:lnTo>
                <a:lnTo>
                  <a:pt x="2682" y="1022"/>
                </a:lnTo>
                <a:lnTo>
                  <a:pt x="2698" y="1045"/>
                </a:lnTo>
                <a:lnTo>
                  <a:pt x="2705" y="1053"/>
                </a:lnTo>
                <a:lnTo>
                  <a:pt x="2713" y="1061"/>
                </a:lnTo>
                <a:lnTo>
                  <a:pt x="2721" y="1061"/>
                </a:lnTo>
                <a:lnTo>
                  <a:pt x="2729" y="1061"/>
                </a:lnTo>
                <a:lnTo>
                  <a:pt x="2744" y="1061"/>
                </a:lnTo>
                <a:lnTo>
                  <a:pt x="2760" y="1061"/>
                </a:lnTo>
                <a:lnTo>
                  <a:pt x="2744" y="1077"/>
                </a:lnTo>
                <a:lnTo>
                  <a:pt x="2744" y="1084"/>
                </a:lnTo>
                <a:lnTo>
                  <a:pt x="2736" y="1084"/>
                </a:lnTo>
                <a:lnTo>
                  <a:pt x="2736" y="1092"/>
                </a:lnTo>
                <a:lnTo>
                  <a:pt x="2736" y="1100"/>
                </a:lnTo>
                <a:lnTo>
                  <a:pt x="2736" y="1108"/>
                </a:lnTo>
                <a:lnTo>
                  <a:pt x="2736" y="1116"/>
                </a:lnTo>
                <a:lnTo>
                  <a:pt x="2744" y="1124"/>
                </a:lnTo>
                <a:lnTo>
                  <a:pt x="2752" y="1132"/>
                </a:lnTo>
                <a:lnTo>
                  <a:pt x="2760" y="1132"/>
                </a:lnTo>
                <a:lnTo>
                  <a:pt x="2767" y="1132"/>
                </a:lnTo>
                <a:lnTo>
                  <a:pt x="2775" y="1132"/>
                </a:lnTo>
                <a:lnTo>
                  <a:pt x="2783" y="1132"/>
                </a:lnTo>
                <a:lnTo>
                  <a:pt x="2791" y="1132"/>
                </a:lnTo>
                <a:lnTo>
                  <a:pt x="2798" y="1124"/>
                </a:lnTo>
                <a:lnTo>
                  <a:pt x="2806" y="1116"/>
                </a:lnTo>
                <a:lnTo>
                  <a:pt x="2829" y="1132"/>
                </a:lnTo>
                <a:lnTo>
                  <a:pt x="2845" y="1139"/>
                </a:lnTo>
                <a:lnTo>
                  <a:pt x="2852" y="1139"/>
                </a:lnTo>
                <a:lnTo>
                  <a:pt x="2860" y="1139"/>
                </a:lnTo>
                <a:lnTo>
                  <a:pt x="2868" y="1139"/>
                </a:lnTo>
                <a:lnTo>
                  <a:pt x="2860" y="1139"/>
                </a:lnTo>
                <a:lnTo>
                  <a:pt x="2868" y="1139"/>
                </a:lnTo>
                <a:lnTo>
                  <a:pt x="2883" y="1139"/>
                </a:lnTo>
                <a:lnTo>
                  <a:pt x="2891" y="1139"/>
                </a:lnTo>
                <a:lnTo>
                  <a:pt x="2914" y="1139"/>
                </a:lnTo>
                <a:lnTo>
                  <a:pt x="2930" y="1139"/>
                </a:lnTo>
                <a:lnTo>
                  <a:pt x="2937" y="1139"/>
                </a:lnTo>
                <a:lnTo>
                  <a:pt x="2953" y="1139"/>
                </a:lnTo>
                <a:lnTo>
                  <a:pt x="2961" y="1139"/>
                </a:lnTo>
                <a:lnTo>
                  <a:pt x="2968" y="1139"/>
                </a:lnTo>
                <a:lnTo>
                  <a:pt x="2976" y="1139"/>
                </a:lnTo>
                <a:lnTo>
                  <a:pt x="2984" y="1132"/>
                </a:lnTo>
                <a:lnTo>
                  <a:pt x="2992" y="1116"/>
                </a:lnTo>
                <a:lnTo>
                  <a:pt x="3015" y="1116"/>
                </a:lnTo>
                <a:lnTo>
                  <a:pt x="3015" y="1124"/>
                </a:lnTo>
                <a:lnTo>
                  <a:pt x="3015" y="1132"/>
                </a:lnTo>
                <a:lnTo>
                  <a:pt x="3022" y="1132"/>
                </a:lnTo>
                <a:lnTo>
                  <a:pt x="3038" y="1139"/>
                </a:lnTo>
                <a:lnTo>
                  <a:pt x="3046" y="1139"/>
                </a:lnTo>
                <a:lnTo>
                  <a:pt x="3053" y="1139"/>
                </a:lnTo>
                <a:lnTo>
                  <a:pt x="3061" y="1139"/>
                </a:lnTo>
                <a:lnTo>
                  <a:pt x="3069" y="1139"/>
                </a:lnTo>
                <a:lnTo>
                  <a:pt x="3077" y="1139"/>
                </a:lnTo>
                <a:lnTo>
                  <a:pt x="3084" y="1139"/>
                </a:lnTo>
                <a:lnTo>
                  <a:pt x="3084" y="1132"/>
                </a:lnTo>
                <a:lnTo>
                  <a:pt x="3084" y="1124"/>
                </a:lnTo>
                <a:lnTo>
                  <a:pt x="3084" y="1116"/>
                </a:lnTo>
                <a:lnTo>
                  <a:pt x="3084" y="1108"/>
                </a:lnTo>
                <a:lnTo>
                  <a:pt x="3084" y="1100"/>
                </a:lnTo>
                <a:lnTo>
                  <a:pt x="3092" y="1108"/>
                </a:lnTo>
                <a:lnTo>
                  <a:pt x="3108" y="1124"/>
                </a:lnTo>
                <a:lnTo>
                  <a:pt x="3115" y="1124"/>
                </a:lnTo>
                <a:lnTo>
                  <a:pt x="3115" y="1132"/>
                </a:lnTo>
                <a:lnTo>
                  <a:pt x="3123" y="1132"/>
                </a:lnTo>
                <a:lnTo>
                  <a:pt x="3123" y="1139"/>
                </a:lnTo>
                <a:lnTo>
                  <a:pt x="3131" y="1139"/>
                </a:lnTo>
                <a:lnTo>
                  <a:pt x="3146" y="1155"/>
                </a:lnTo>
                <a:close/>
              </a:path>
            </a:pathLst>
          </a:custGeom>
          <a:solidFill>
            <a:srgbClr val="AE1A3D">
              <a:alpha val="100000"/>
            </a:srgbClr>
          </a:solidFill>
          <a:ln w="762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3671" name="AutoShape 183"/>
          <p:cNvSpPr/>
          <p:nvPr/>
        </p:nvSpPr>
        <p:spPr>
          <a:xfrm>
            <a:off x="2209800" y="1905000"/>
            <a:ext cx="609600" cy="457200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72" name="AutoShape 184"/>
          <p:cNvSpPr/>
          <p:nvPr/>
        </p:nvSpPr>
        <p:spPr>
          <a:xfrm>
            <a:off x="2971800" y="1447800"/>
            <a:ext cx="609600" cy="457200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73" name="AutoShape 185"/>
          <p:cNvSpPr/>
          <p:nvPr/>
        </p:nvSpPr>
        <p:spPr>
          <a:xfrm>
            <a:off x="3733800" y="2057400"/>
            <a:ext cx="609600" cy="457200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74" name="AutoShape 186"/>
          <p:cNvSpPr/>
          <p:nvPr/>
        </p:nvSpPr>
        <p:spPr>
          <a:xfrm>
            <a:off x="5029200" y="2362200"/>
            <a:ext cx="609600" cy="457200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75" name="AutoShape 187"/>
          <p:cNvSpPr/>
          <p:nvPr/>
        </p:nvSpPr>
        <p:spPr>
          <a:xfrm>
            <a:off x="5715000" y="2667000"/>
            <a:ext cx="609600" cy="457200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76" name="AutoShape 188"/>
          <p:cNvSpPr/>
          <p:nvPr/>
        </p:nvSpPr>
        <p:spPr>
          <a:xfrm>
            <a:off x="6400800" y="2133600"/>
            <a:ext cx="609600" cy="457200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77" name="AutoShape 189"/>
          <p:cNvSpPr/>
          <p:nvPr/>
        </p:nvSpPr>
        <p:spPr>
          <a:xfrm>
            <a:off x="6400800" y="2133600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78" name="AutoShape 190"/>
          <p:cNvSpPr/>
          <p:nvPr/>
        </p:nvSpPr>
        <p:spPr>
          <a:xfrm>
            <a:off x="6400800" y="2133600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79" name="AutoShape 191"/>
          <p:cNvSpPr/>
          <p:nvPr/>
        </p:nvSpPr>
        <p:spPr>
          <a:xfrm>
            <a:off x="6400800" y="2133600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80" name="AutoShape 192"/>
          <p:cNvSpPr/>
          <p:nvPr/>
        </p:nvSpPr>
        <p:spPr>
          <a:xfrm>
            <a:off x="6400800" y="2151063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81" name="AutoShape 193"/>
          <p:cNvSpPr/>
          <p:nvPr/>
        </p:nvSpPr>
        <p:spPr>
          <a:xfrm>
            <a:off x="6383338" y="2133600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82" name="AutoShape 194"/>
          <p:cNvSpPr/>
          <p:nvPr/>
        </p:nvSpPr>
        <p:spPr>
          <a:xfrm>
            <a:off x="6383338" y="2133600"/>
            <a:ext cx="609600" cy="457200"/>
          </a:xfrm>
          <a:prstGeom prst="irregularSeal1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83" name="AutoShape 195"/>
          <p:cNvSpPr/>
          <p:nvPr/>
        </p:nvSpPr>
        <p:spPr>
          <a:xfrm>
            <a:off x="2209800" y="1905000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84" name="AutoShape 196"/>
          <p:cNvSpPr/>
          <p:nvPr/>
        </p:nvSpPr>
        <p:spPr>
          <a:xfrm>
            <a:off x="2216150" y="1905000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85" name="AutoShape 197"/>
          <p:cNvSpPr/>
          <p:nvPr/>
        </p:nvSpPr>
        <p:spPr>
          <a:xfrm>
            <a:off x="2244725" y="1905000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86" name="AutoShape 198"/>
          <p:cNvSpPr/>
          <p:nvPr/>
        </p:nvSpPr>
        <p:spPr>
          <a:xfrm>
            <a:off x="2236788" y="1919288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87" name="AutoShape 199"/>
          <p:cNvSpPr/>
          <p:nvPr/>
        </p:nvSpPr>
        <p:spPr>
          <a:xfrm>
            <a:off x="2971800" y="1447800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88" name="AutoShape 200"/>
          <p:cNvSpPr/>
          <p:nvPr/>
        </p:nvSpPr>
        <p:spPr>
          <a:xfrm>
            <a:off x="2971800" y="1447800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89" name="AutoShape 201"/>
          <p:cNvSpPr/>
          <p:nvPr/>
        </p:nvSpPr>
        <p:spPr>
          <a:xfrm>
            <a:off x="5029200" y="2362200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90" name="AutoShape 202"/>
          <p:cNvSpPr/>
          <p:nvPr/>
        </p:nvSpPr>
        <p:spPr>
          <a:xfrm>
            <a:off x="5029200" y="2362200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91" name="AutoShape 203"/>
          <p:cNvSpPr/>
          <p:nvPr/>
        </p:nvSpPr>
        <p:spPr>
          <a:xfrm>
            <a:off x="5029200" y="2438400"/>
            <a:ext cx="609600" cy="457200"/>
          </a:xfrm>
          <a:prstGeom prst="irregularSeal1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63692" name="Freeform 204"/>
          <p:cNvSpPr/>
          <p:nvPr/>
        </p:nvSpPr>
        <p:spPr>
          <a:xfrm>
            <a:off x="4427538" y="0"/>
            <a:ext cx="660400" cy="1943100"/>
          </a:xfrm>
          <a:custGeom>
            <a:avLst/>
            <a:gdLst/>
            <a:ahLst/>
            <a:cxnLst>
              <a:cxn ang="0">
                <a:pos x="1358654704" y="2147483647"/>
              </a:cxn>
              <a:cxn ang="0">
                <a:pos x="1138560460" y="2147483647"/>
              </a:cxn>
              <a:cxn ang="0">
                <a:pos x="965025444" y="2147483647"/>
              </a:cxn>
              <a:cxn ang="0">
                <a:pos x="829583782" y="2147483647"/>
              </a:cxn>
              <a:cxn ang="0">
                <a:pos x="698374029" y="2147483647"/>
              </a:cxn>
              <a:cxn ang="0">
                <a:pos x="482513751" y="1964139083"/>
              </a:cxn>
              <a:cxn ang="0">
                <a:pos x="304744769" y="678097231"/>
              </a:cxn>
              <a:cxn ang="0">
                <a:pos x="524839013" y="678097231"/>
              </a:cxn>
              <a:cxn ang="0">
                <a:pos x="262419507" y="0"/>
              </a:cxn>
              <a:cxn ang="0">
                <a:pos x="0" y="607947413"/>
              </a:cxn>
              <a:cxn ang="0">
                <a:pos x="173535016" y="678097231"/>
              </a:cxn>
              <a:cxn ang="0">
                <a:pos x="173535016" y="1286044644"/>
              </a:cxn>
              <a:cxn ang="0">
                <a:pos x="173535016" y="1893992056"/>
              </a:cxn>
              <a:cxn ang="0">
                <a:pos x="215860278" y="2147483647"/>
              </a:cxn>
              <a:cxn ang="0">
                <a:pos x="262419507" y="2147483647"/>
              </a:cxn>
              <a:cxn ang="0">
                <a:pos x="347070031" y="2147483647"/>
              </a:cxn>
              <a:cxn ang="0">
                <a:pos x="482513751" y="2147483647"/>
              </a:cxn>
              <a:cxn ang="0">
                <a:pos x="613723504" y="2147483647"/>
              </a:cxn>
              <a:cxn ang="0">
                <a:pos x="787258520" y="2147483647"/>
              </a:cxn>
              <a:cxn ang="0">
                <a:pos x="876140953" y="2147483647"/>
              </a:cxn>
              <a:cxn ang="0">
                <a:pos x="1358654704" y="2147483647"/>
              </a:cxn>
            </a:cxnLst>
            <a:pathLst>
              <a:path w="321" h="696">
                <a:moveTo>
                  <a:pt x="321" y="670"/>
                </a:moveTo>
                <a:lnTo>
                  <a:pt x="269" y="609"/>
                </a:lnTo>
                <a:lnTo>
                  <a:pt x="228" y="540"/>
                </a:lnTo>
                <a:lnTo>
                  <a:pt x="196" y="479"/>
                </a:lnTo>
                <a:lnTo>
                  <a:pt x="165" y="400"/>
                </a:lnTo>
                <a:lnTo>
                  <a:pt x="114" y="252"/>
                </a:lnTo>
                <a:lnTo>
                  <a:pt x="72" y="87"/>
                </a:lnTo>
                <a:lnTo>
                  <a:pt x="124" y="87"/>
                </a:lnTo>
                <a:lnTo>
                  <a:pt x="62" y="0"/>
                </a:lnTo>
                <a:lnTo>
                  <a:pt x="0" y="78"/>
                </a:lnTo>
                <a:lnTo>
                  <a:pt x="41" y="87"/>
                </a:lnTo>
                <a:lnTo>
                  <a:pt x="41" y="165"/>
                </a:lnTo>
                <a:lnTo>
                  <a:pt x="41" y="243"/>
                </a:lnTo>
                <a:lnTo>
                  <a:pt x="51" y="322"/>
                </a:lnTo>
                <a:lnTo>
                  <a:pt x="62" y="400"/>
                </a:lnTo>
                <a:lnTo>
                  <a:pt x="82" y="479"/>
                </a:lnTo>
                <a:lnTo>
                  <a:pt x="114" y="548"/>
                </a:lnTo>
                <a:lnTo>
                  <a:pt x="145" y="627"/>
                </a:lnTo>
                <a:lnTo>
                  <a:pt x="186" y="696"/>
                </a:lnTo>
                <a:lnTo>
                  <a:pt x="207" y="609"/>
                </a:lnTo>
                <a:lnTo>
                  <a:pt x="321" y="670"/>
                </a:lnTo>
                <a:close/>
              </a:path>
            </a:pathLst>
          </a:custGeom>
          <a:solidFill>
            <a:srgbClr val="3333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3693" name="Freeform 205"/>
          <p:cNvSpPr/>
          <p:nvPr/>
        </p:nvSpPr>
        <p:spPr>
          <a:xfrm>
            <a:off x="4859338" y="0"/>
            <a:ext cx="838200" cy="15001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384504880" y="2147483647"/>
              </a:cxn>
              <a:cxn ang="0">
                <a:pos x="893045750" y="2147483647"/>
              </a:cxn>
              <a:cxn ang="0">
                <a:pos x="1153518161" y="2147483647"/>
              </a:cxn>
              <a:cxn ang="0">
                <a:pos x="1413990572" y="1851981022"/>
              </a:cxn>
              <a:cxn ang="0">
                <a:pos x="1922531443" y="1141072784"/>
              </a:cxn>
              <a:cxn ang="0">
                <a:pos x="2058967863" y="393942985"/>
              </a:cxn>
              <a:cxn ang="0">
                <a:pos x="1413990572" y="393942985"/>
              </a:cxn>
              <a:cxn ang="0">
                <a:pos x="2058967863" y="0"/>
              </a:cxn>
              <a:cxn ang="0">
                <a:pos x="2147483647" y="353188942"/>
              </a:cxn>
              <a:cxn ang="0">
                <a:pos x="2147483647" y="393942985"/>
              </a:cxn>
              <a:cxn ang="0">
                <a:pos x="2147483647" y="747131927"/>
              </a:cxn>
              <a:cxn ang="0">
                <a:pos x="2147483647" y="1104849095"/>
              </a:cxn>
              <a:cxn ang="0">
                <a:pos x="2147483647" y="1458038037"/>
              </a:cxn>
              <a:cxn ang="0">
                <a:pos x="2147483647" y="1811226979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058967863" y="2147483647"/>
              </a:cxn>
              <a:cxn ang="0">
                <a:pos x="1674462983" y="2147483647"/>
              </a:cxn>
              <a:cxn ang="0">
                <a:pos x="1277550630" y="2147483647"/>
              </a:cxn>
              <a:cxn ang="0">
                <a:pos x="0" y="2147483647"/>
              </a:cxn>
            </a:cxnLst>
            <a:pathLst>
              <a:path w="238" h="705">
                <a:moveTo>
                  <a:pt x="0" y="688"/>
                </a:moveTo>
                <a:lnTo>
                  <a:pt x="31" y="618"/>
                </a:lnTo>
                <a:lnTo>
                  <a:pt x="72" y="557"/>
                </a:lnTo>
                <a:lnTo>
                  <a:pt x="93" y="488"/>
                </a:lnTo>
                <a:lnTo>
                  <a:pt x="114" y="409"/>
                </a:lnTo>
                <a:lnTo>
                  <a:pt x="155" y="252"/>
                </a:lnTo>
                <a:lnTo>
                  <a:pt x="166" y="87"/>
                </a:lnTo>
                <a:lnTo>
                  <a:pt x="114" y="87"/>
                </a:lnTo>
                <a:lnTo>
                  <a:pt x="166" y="0"/>
                </a:lnTo>
                <a:lnTo>
                  <a:pt x="238" y="78"/>
                </a:lnTo>
                <a:lnTo>
                  <a:pt x="197" y="87"/>
                </a:lnTo>
                <a:lnTo>
                  <a:pt x="218" y="165"/>
                </a:lnTo>
                <a:lnTo>
                  <a:pt x="218" y="244"/>
                </a:lnTo>
                <a:lnTo>
                  <a:pt x="218" y="322"/>
                </a:lnTo>
                <a:lnTo>
                  <a:pt x="218" y="400"/>
                </a:lnTo>
                <a:lnTo>
                  <a:pt x="207" y="479"/>
                </a:lnTo>
                <a:lnTo>
                  <a:pt x="186" y="549"/>
                </a:lnTo>
                <a:lnTo>
                  <a:pt x="166" y="627"/>
                </a:lnTo>
                <a:lnTo>
                  <a:pt x="135" y="705"/>
                </a:lnTo>
                <a:lnTo>
                  <a:pt x="103" y="618"/>
                </a:lnTo>
                <a:lnTo>
                  <a:pt x="0" y="688"/>
                </a:lnTo>
                <a:close/>
              </a:path>
            </a:pathLst>
          </a:custGeom>
          <a:solidFill>
            <a:srgbClr val="3333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63694" name="Nam quoc son ha 2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610600" y="617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695" name="Freeform 207"/>
          <p:cNvSpPr/>
          <p:nvPr/>
        </p:nvSpPr>
        <p:spPr>
          <a:xfrm rot="5985146">
            <a:off x="2894013" y="622300"/>
            <a:ext cx="1628775" cy="352425"/>
          </a:xfrm>
          <a:custGeom>
            <a:avLst/>
            <a:gdLst/>
            <a:ahLst/>
            <a:cxnLst>
              <a:cxn ang="0">
                <a:pos x="0" y="311212797"/>
              </a:cxn>
              <a:cxn ang="0">
                <a:pos x="2147483647" y="752704473"/>
              </a:cxn>
              <a:cxn ang="0">
                <a:pos x="2147483647" y="948117409"/>
              </a:cxn>
              <a:cxn ang="0">
                <a:pos x="2147483647" y="752704473"/>
              </a:cxn>
              <a:cxn ang="0">
                <a:pos x="2147483647" y="253312867"/>
              </a:cxn>
              <a:cxn ang="0">
                <a:pos x="2147483647" y="441488985"/>
              </a:cxn>
              <a:cxn ang="0">
                <a:pos x="42724339" y="0"/>
              </a:cxn>
              <a:cxn ang="0">
                <a:pos x="0" y="311212797"/>
              </a:cxn>
            </a:cxnLst>
            <a:pathLst>
              <a:path w="788" h="131">
                <a:moveTo>
                  <a:pt x="0" y="43"/>
                </a:moveTo>
                <a:lnTo>
                  <a:pt x="570" y="104"/>
                </a:lnTo>
                <a:lnTo>
                  <a:pt x="570" y="131"/>
                </a:lnTo>
                <a:lnTo>
                  <a:pt x="788" y="104"/>
                </a:lnTo>
                <a:lnTo>
                  <a:pt x="591" y="35"/>
                </a:lnTo>
                <a:lnTo>
                  <a:pt x="581" y="61"/>
                </a:lnTo>
                <a:lnTo>
                  <a:pt x="10" y="0"/>
                </a:lnTo>
                <a:lnTo>
                  <a:pt x="0" y="43"/>
                </a:lnTo>
                <a:close/>
              </a:path>
            </a:pathLst>
          </a:custGeom>
          <a:solidFill>
            <a:srgbClr val="70614E">
              <a:alpha val="100000"/>
            </a:srgbClr>
          </a:solidFill>
          <a:ln w="762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3696" name="Freeform 208"/>
          <p:cNvSpPr/>
          <p:nvPr/>
        </p:nvSpPr>
        <p:spPr>
          <a:xfrm rot="5985146">
            <a:off x="5302250" y="1187450"/>
            <a:ext cx="1628775" cy="352425"/>
          </a:xfrm>
          <a:custGeom>
            <a:avLst/>
            <a:gdLst/>
            <a:ahLst/>
            <a:cxnLst>
              <a:cxn ang="0">
                <a:pos x="0" y="311212797"/>
              </a:cxn>
              <a:cxn ang="0">
                <a:pos x="2147483647" y="752704473"/>
              </a:cxn>
              <a:cxn ang="0">
                <a:pos x="2147483647" y="948117409"/>
              </a:cxn>
              <a:cxn ang="0">
                <a:pos x="2147483647" y="752704473"/>
              </a:cxn>
              <a:cxn ang="0">
                <a:pos x="2147483647" y="253312867"/>
              </a:cxn>
              <a:cxn ang="0">
                <a:pos x="2147483647" y="441488985"/>
              </a:cxn>
              <a:cxn ang="0">
                <a:pos x="42724339" y="0"/>
              </a:cxn>
              <a:cxn ang="0">
                <a:pos x="0" y="311212797"/>
              </a:cxn>
            </a:cxnLst>
            <a:pathLst>
              <a:path w="788" h="131">
                <a:moveTo>
                  <a:pt x="0" y="43"/>
                </a:moveTo>
                <a:lnTo>
                  <a:pt x="570" y="104"/>
                </a:lnTo>
                <a:lnTo>
                  <a:pt x="570" y="131"/>
                </a:lnTo>
                <a:lnTo>
                  <a:pt x="788" y="104"/>
                </a:lnTo>
                <a:lnTo>
                  <a:pt x="591" y="35"/>
                </a:lnTo>
                <a:lnTo>
                  <a:pt x="581" y="61"/>
                </a:lnTo>
                <a:lnTo>
                  <a:pt x="10" y="0"/>
                </a:lnTo>
                <a:lnTo>
                  <a:pt x="0" y="43"/>
                </a:lnTo>
                <a:close/>
              </a:path>
            </a:pathLst>
          </a:custGeom>
          <a:solidFill>
            <a:srgbClr val="70614E">
              <a:alpha val="100000"/>
            </a:srgbClr>
          </a:solidFill>
          <a:ln w="762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6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6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6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0"/>
                                        <p:tgtEl>
                                          <p:spTgt spid="6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0"/>
                                        <p:tgtEl>
                                          <p:spTgt spid="6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6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0"/>
                                        <p:tgtEl>
                                          <p:spTgt spid="6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6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0"/>
                                        <p:tgtEl>
                                          <p:spTgt spid="6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6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6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0"/>
                                        <p:tgtEl>
                                          <p:spTgt spid="6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3000"/>
                                        <p:tgtEl>
                                          <p:spTgt spid="6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694"/>
                </p:tgtEl>
              </p:cMediaNode>
            </p:audio>
          </p:childTnLst>
        </p:cTn>
      </p:par>
    </p:tnLst>
    <p:bldLst>
      <p:bldP spid="63671" grpId="0" animBg="1"/>
      <p:bldP spid="63672" grpId="0" animBg="1"/>
      <p:bldP spid="63673" grpId="0" animBg="1"/>
      <p:bldP spid="63674" grpId="0" animBg="1"/>
      <p:bldP spid="63675" grpId="0" animBg="1"/>
      <p:bldP spid="63676" grpId="0" animBg="1"/>
      <p:bldP spid="63677" grpId="0" animBg="1"/>
      <p:bldP spid="63678" grpId="0" animBg="1"/>
      <p:bldP spid="63679" grpId="0" animBg="1"/>
      <p:bldP spid="63680" grpId="0" animBg="1"/>
      <p:bldP spid="63681" grpId="0" animBg="1"/>
      <p:bldP spid="63682" grpId="0" animBg="1"/>
      <p:bldP spid="63683" grpId="0" animBg="1"/>
      <p:bldP spid="63684" grpId="0" animBg="1"/>
      <p:bldP spid="63685" grpId="0" animBg="1"/>
      <p:bldP spid="63686" grpId="0" animBg="1"/>
      <p:bldP spid="63687" grpId="0" animBg="1"/>
      <p:bldP spid="63688" grpId="0" animBg="1"/>
      <p:bldP spid="63689" grpId="0" animBg="1"/>
      <p:bldP spid="63690" grpId="0" animBg="1"/>
      <p:bldP spid="636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95288" y="594995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3200" dirty="0"/>
              <a:t>Ông là ai?</a:t>
            </a:r>
            <a:endParaRPr sz="3200" dirty="0"/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341438"/>
            <a:ext cx="6540500" cy="490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AutoShape 5">
            <a:hlinkClick r:id="rId2" action="ppaction://hlinksldjump"/>
          </p:cNvPr>
          <p:cNvSpPr/>
          <p:nvPr/>
        </p:nvSpPr>
        <p:spPr>
          <a:xfrm>
            <a:off x="1476375" y="1341438"/>
            <a:ext cx="6551613" cy="1511300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dirty="0">
                <a:latin typeface="Arial" panose="020B0604020202020204" pitchFamily="34" charset="0"/>
              </a:rPr>
              <a:t>1</a:t>
            </a:r>
            <a:endParaRPr sz="8000" dirty="0">
              <a:latin typeface="Arial" panose="020B0604020202020204" pitchFamily="34" charset="0"/>
            </a:endParaRPr>
          </a:p>
        </p:txBody>
      </p:sp>
      <p:sp>
        <p:nvSpPr>
          <p:cNvPr id="43014" name="AutoShape 6">
            <a:hlinkClick r:id="rId3" action="ppaction://hlinksldjump"/>
          </p:cNvPr>
          <p:cNvSpPr/>
          <p:nvPr/>
        </p:nvSpPr>
        <p:spPr>
          <a:xfrm>
            <a:off x="1476375" y="2852738"/>
            <a:ext cx="6551613" cy="1655762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dirty="0">
                <a:latin typeface="Arial" panose="020B0604020202020204" pitchFamily="34" charset="0"/>
              </a:rPr>
              <a:t>2</a:t>
            </a:r>
            <a:endParaRPr sz="8000" dirty="0">
              <a:latin typeface="Arial" panose="020B0604020202020204" pitchFamily="34" charset="0"/>
            </a:endParaRPr>
          </a:p>
        </p:txBody>
      </p:sp>
      <p:sp>
        <p:nvSpPr>
          <p:cNvPr id="43015" name="AutoShape 7">
            <a:hlinkClick r:id="rId4" action="ppaction://hlinksldjump"/>
          </p:cNvPr>
          <p:cNvSpPr/>
          <p:nvPr/>
        </p:nvSpPr>
        <p:spPr>
          <a:xfrm>
            <a:off x="1476375" y="4508500"/>
            <a:ext cx="3095625" cy="1773238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dirty="0">
                <a:latin typeface="Arial" panose="020B0604020202020204" pitchFamily="34" charset="0"/>
              </a:rPr>
              <a:t>3</a:t>
            </a:r>
            <a:endParaRPr sz="8000" dirty="0">
              <a:latin typeface="Arial" panose="020B0604020202020204" pitchFamily="34" charset="0"/>
            </a:endParaRPr>
          </a:p>
        </p:txBody>
      </p:sp>
      <p:sp>
        <p:nvSpPr>
          <p:cNvPr id="43016" name="AutoShape 8">
            <a:hlinkClick r:id="rId5" action="ppaction://hlinksldjump"/>
          </p:cNvPr>
          <p:cNvSpPr/>
          <p:nvPr/>
        </p:nvSpPr>
        <p:spPr>
          <a:xfrm>
            <a:off x="4572000" y="4508500"/>
            <a:ext cx="3455988" cy="1730375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000" dirty="0">
                <a:latin typeface="Arial" panose="020B0604020202020204" pitchFamily="34" charset="0"/>
              </a:rPr>
              <a:t>4</a:t>
            </a:r>
            <a:endParaRPr sz="8000" dirty="0">
              <a:latin typeface="Arial" panose="020B0604020202020204" pitchFamily="34" charset="0"/>
            </a:endParaRPr>
          </a:p>
        </p:txBody>
      </p:sp>
      <p:sp>
        <p:nvSpPr>
          <p:cNvPr id="43017" name="Text Box 9">
            <a:hlinkClick r:id="rId6" action="ppaction://hlinksldjump"/>
          </p:cNvPr>
          <p:cNvSpPr txBox="1"/>
          <p:nvPr/>
        </p:nvSpPr>
        <p:spPr>
          <a:xfrm>
            <a:off x="3348038" y="6269038"/>
            <a:ext cx="4608512" cy="5889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latin typeface="Arial" panose="020B0604020202020204" pitchFamily="34" charset="0"/>
              </a:rPr>
              <a:t>Lý Thái Tổ ( 972- 1023)</a:t>
            </a:r>
            <a:endParaRPr sz="3200" dirty="0">
              <a:latin typeface="Arial" panose="020B0604020202020204" pitchFamily="34" charset="0"/>
            </a:endParaRPr>
          </a:p>
        </p:txBody>
      </p:sp>
      <p:sp>
        <p:nvSpPr>
          <p:cNvPr id="15369" name="Rectangle 10"/>
          <p:cNvSpPr/>
          <p:nvPr/>
        </p:nvSpPr>
        <p:spPr>
          <a:xfrm>
            <a:off x="250825" y="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sz="3600" dirty="0">
                <a:solidFill>
                  <a:srgbClr val="663300"/>
                </a:solidFill>
                <a:latin typeface="Arial" panose="020B0604020202020204" pitchFamily="34" charset="0"/>
              </a:rPr>
              <a:t>Phần IV: Nhận biết nhân vật lịch sử.</a:t>
            </a:r>
            <a:endParaRPr sz="3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sp>
        <p:nvSpPr>
          <p:cNvPr id="15370" name="AutoShape 11">
            <a:hlinkClick r:id="rId2" action="ppaction://hlinksldjump"/>
          </p:cNvPr>
          <p:cNvSpPr/>
          <p:nvPr/>
        </p:nvSpPr>
        <p:spPr>
          <a:xfrm>
            <a:off x="7740650" y="1341438"/>
            <a:ext cx="288925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5371" name="AutoShape 12">
            <a:hlinkClick r:id="rId3" action="ppaction://hlinksldjump"/>
          </p:cNvPr>
          <p:cNvSpPr/>
          <p:nvPr/>
        </p:nvSpPr>
        <p:spPr>
          <a:xfrm>
            <a:off x="7740650" y="4292600"/>
            <a:ext cx="288925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5372" name="AutoShape 13">
            <a:hlinkClick r:id="rId5" action="ppaction://hlinksldjump"/>
          </p:cNvPr>
          <p:cNvSpPr/>
          <p:nvPr/>
        </p:nvSpPr>
        <p:spPr>
          <a:xfrm>
            <a:off x="7740650" y="6021388"/>
            <a:ext cx="288925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5373" name="AutoShape 14">
            <a:hlinkClick r:id="rId4" action="ppaction://hlinksldjump"/>
          </p:cNvPr>
          <p:cNvSpPr/>
          <p:nvPr/>
        </p:nvSpPr>
        <p:spPr>
          <a:xfrm>
            <a:off x="1476375" y="6092825"/>
            <a:ext cx="288925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01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  <p:bldP spid="430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6386" name="AutoShape 4"/>
          <p:cNvSpPr/>
          <p:nvPr/>
        </p:nvSpPr>
        <p:spPr>
          <a:xfrm>
            <a:off x="1547813" y="1125538"/>
            <a:ext cx="6264275" cy="4319587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200" dirty="0">
                <a:latin typeface="Arial" panose="020B0604020202020204" pitchFamily="34" charset="0"/>
              </a:rPr>
              <a:t>Ông là người châu Cổ Pháp </a:t>
            </a:r>
            <a:endParaRPr sz="3200" dirty="0">
              <a:latin typeface="Arial" panose="020B0604020202020204" pitchFamily="34" charset="0"/>
            </a:endParaRPr>
          </a:p>
          <a:p>
            <a:pPr algn="ctr"/>
            <a:r>
              <a:rPr sz="3200" dirty="0">
                <a:latin typeface="Arial" panose="020B0604020202020204" pitchFamily="34" charset="0"/>
              </a:rPr>
              <a:t>(Từ Sơn-Bắc Ninh)?</a:t>
            </a:r>
            <a:endParaRPr sz="3200" dirty="0">
              <a:latin typeface="Arial" panose="020B0604020202020204" pitchFamily="34" charset="0"/>
            </a:endParaRPr>
          </a:p>
        </p:txBody>
      </p:sp>
      <p:sp>
        <p:nvSpPr>
          <p:cNvPr id="16387" name="AutoShape 5">
            <a:hlinkClick r:id="rId1" action="ppaction://hlinksldjump"/>
          </p:cNvPr>
          <p:cNvSpPr/>
          <p:nvPr/>
        </p:nvSpPr>
        <p:spPr>
          <a:xfrm>
            <a:off x="8604250" y="6381750"/>
            <a:ext cx="539750" cy="47625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7410" name="AutoShape 4"/>
          <p:cNvSpPr/>
          <p:nvPr/>
        </p:nvSpPr>
        <p:spPr>
          <a:xfrm>
            <a:off x="1476375" y="620713"/>
            <a:ext cx="6480175" cy="5616575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3600" dirty="0">
                <a:latin typeface="Arial" panose="020B0604020202020204" pitchFamily="34" charset="0"/>
              </a:rPr>
              <a:t>Là con nuôi của nhà sư </a:t>
            </a:r>
            <a:endParaRPr sz="3600" dirty="0">
              <a:latin typeface="Arial" panose="020B0604020202020204" pitchFamily="34" charset="0"/>
            </a:endParaRPr>
          </a:p>
          <a:p>
            <a:pPr algn="ctr"/>
            <a:r>
              <a:rPr sz="3600" dirty="0">
                <a:latin typeface="Arial" panose="020B0604020202020204" pitchFamily="34" charset="0"/>
              </a:rPr>
              <a:t>Lý Khánh Văn?</a:t>
            </a:r>
            <a:endParaRPr sz="3600" dirty="0">
              <a:latin typeface="Arial" panose="020B0604020202020204" pitchFamily="34" charset="0"/>
            </a:endParaRPr>
          </a:p>
        </p:txBody>
      </p:sp>
      <p:sp>
        <p:nvSpPr>
          <p:cNvPr id="17411" name="AutoShape 5">
            <a:hlinkClick r:id="rId1" action="ppaction://hlinksldjump"/>
          </p:cNvPr>
          <p:cNvSpPr/>
          <p:nvPr/>
        </p:nvSpPr>
        <p:spPr>
          <a:xfrm>
            <a:off x="8748713" y="6524625"/>
            <a:ext cx="395287" cy="333375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8434" name="AutoShape 4"/>
          <p:cNvSpPr/>
          <p:nvPr/>
        </p:nvSpPr>
        <p:spPr>
          <a:xfrm>
            <a:off x="684213" y="908050"/>
            <a:ext cx="7343775" cy="5041900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400" dirty="0">
                <a:latin typeface="Arial" panose="020B0604020202020204" pitchFamily="34" charset="0"/>
              </a:rPr>
              <a:t>Là người dời đô từ Hoa Lư </a:t>
            </a:r>
            <a:endParaRPr sz="4400" dirty="0">
              <a:latin typeface="Arial" panose="020B0604020202020204" pitchFamily="34" charset="0"/>
            </a:endParaRPr>
          </a:p>
          <a:p>
            <a:pPr algn="ctr"/>
            <a:r>
              <a:rPr sz="4400" dirty="0">
                <a:latin typeface="Arial" panose="020B0604020202020204" pitchFamily="34" charset="0"/>
              </a:rPr>
              <a:t>về Thăng Long?</a:t>
            </a:r>
            <a:endParaRPr sz="4400" dirty="0">
              <a:latin typeface="Arial" panose="020B0604020202020204" pitchFamily="34" charset="0"/>
            </a:endParaRPr>
          </a:p>
        </p:txBody>
      </p:sp>
      <p:sp>
        <p:nvSpPr>
          <p:cNvPr id="18435" name="AutoShape 5">
            <a:hlinkClick r:id="rId1" action="ppaction://hlinksldjump"/>
          </p:cNvPr>
          <p:cNvSpPr/>
          <p:nvPr/>
        </p:nvSpPr>
        <p:spPr>
          <a:xfrm>
            <a:off x="8748713" y="6524625"/>
            <a:ext cx="395287" cy="333375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9458" name="AutoShape 4"/>
          <p:cNvSpPr/>
          <p:nvPr/>
        </p:nvSpPr>
        <p:spPr>
          <a:xfrm>
            <a:off x="900113" y="765175"/>
            <a:ext cx="7127875" cy="5472113"/>
          </a:xfrm>
          <a:prstGeom prst="flowChart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800" dirty="0">
                <a:latin typeface="Arial" panose="020B0604020202020204" pitchFamily="34" charset="0"/>
              </a:rPr>
              <a:t>Ông họ Lý, là người </a:t>
            </a:r>
            <a:endParaRPr sz="4800" dirty="0">
              <a:latin typeface="Arial" panose="020B0604020202020204" pitchFamily="34" charset="0"/>
            </a:endParaRPr>
          </a:p>
          <a:p>
            <a:pPr algn="ctr"/>
            <a:r>
              <a:rPr sz="4800" dirty="0">
                <a:latin typeface="Arial" panose="020B0604020202020204" pitchFamily="34" charset="0"/>
              </a:rPr>
              <a:t>sáng lập triều Lý</a:t>
            </a:r>
            <a:endParaRPr sz="4800" dirty="0">
              <a:latin typeface="Arial" panose="020B0604020202020204" pitchFamily="34" charset="0"/>
            </a:endParaRPr>
          </a:p>
        </p:txBody>
      </p:sp>
      <p:sp>
        <p:nvSpPr>
          <p:cNvPr id="19459" name="AutoShape 5">
            <a:hlinkClick r:id="rId1" action="ppaction://hlinksldjump"/>
          </p:cNvPr>
          <p:cNvSpPr/>
          <p:nvPr/>
        </p:nvSpPr>
        <p:spPr>
          <a:xfrm>
            <a:off x="8675688" y="6453188"/>
            <a:ext cx="468312" cy="404812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542925" y="2492375"/>
            <a:ext cx="285750" cy="3444875"/>
            <a:chOff x="50" y="768"/>
            <a:chExt cx="180" cy="2170"/>
          </a:xfrm>
        </p:grpSpPr>
        <p:grpSp>
          <p:nvGrpSpPr>
            <p:cNvPr id="4152" name="Group 3"/>
            <p:cNvGrpSpPr/>
            <p:nvPr/>
          </p:nvGrpSpPr>
          <p:grpSpPr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4173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vert="eaVert"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74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vert="eaVert"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53" name="Group 6"/>
            <p:cNvGrpSpPr/>
            <p:nvPr/>
          </p:nvGrpSpPr>
          <p:grpSpPr>
            <a:xfrm rot="5400000">
              <a:off x="-36" y="2672"/>
              <a:ext cx="361" cy="171"/>
              <a:chOff x="789" y="1824"/>
              <a:chExt cx="4203" cy="1800"/>
            </a:xfrm>
          </p:grpSpPr>
          <p:sp>
            <p:nvSpPr>
              <p:cNvPr id="307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5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65" name="AutoShape 8"/>
              <p:cNvSpPr/>
              <p:nvPr/>
            </p:nvSpPr>
            <p:spPr>
              <a:xfrm rot="5400000" flipH="1">
                <a:off x="3629" y="2492"/>
                <a:ext cx="305" cy="210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DC1CB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 anchorCtr="0"/>
              <a:p>
                <a:pPr eaLnBrk="0" hangingPunct="0"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403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DC1C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67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68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vert="eaVert"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69" name="Oval 12"/>
              <p:cNvSpPr/>
              <p:nvPr/>
            </p:nvSpPr>
            <p:spPr>
              <a:xfrm>
                <a:off x="789" y="2529"/>
                <a:ext cx="4203" cy="6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wrap="none" anchor="ctr" anchorCtr="0">
                <a:spAutoFit/>
              </a:bodyPr>
              <a:p>
                <a:pPr eaLnBrk="0" hangingPunct="0"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70" name="Oval 13"/>
              <p:cNvSpPr/>
              <p:nvPr/>
            </p:nvSpPr>
            <p:spPr>
              <a:xfrm>
                <a:off x="789" y="2561"/>
                <a:ext cx="4203" cy="6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wrap="none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71" name="Oval 14"/>
              <p:cNvSpPr/>
              <p:nvPr/>
            </p:nvSpPr>
            <p:spPr>
              <a:xfrm>
                <a:off x="789" y="2056"/>
                <a:ext cx="4203" cy="1105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rot="10800000" vert="eaVert" anchor="ctr" anchorCtr="0">
                <a:spAutoFit/>
              </a:bodyPr>
              <a:p>
                <a:pPr eaLnBrk="0" hangingPunct="0"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72" name="Oval 15"/>
              <p:cNvSpPr/>
              <p:nvPr/>
            </p:nvSpPr>
            <p:spPr>
              <a:xfrm>
                <a:off x="789" y="2077"/>
                <a:ext cx="4203" cy="110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54" name="Group 16"/>
            <p:cNvGrpSpPr/>
            <p:nvPr/>
          </p:nvGrpSpPr>
          <p:grpSpPr>
            <a:xfrm rot="5400000">
              <a:off x="-45" y="1725"/>
              <a:ext cx="361" cy="171"/>
              <a:chOff x="789" y="1824"/>
              <a:chExt cx="4203" cy="1800"/>
            </a:xfrm>
          </p:grpSpPr>
          <p:sp>
            <p:nvSpPr>
              <p:cNvPr id="308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5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56" name="AutoShape 18"/>
              <p:cNvSpPr/>
              <p:nvPr/>
            </p:nvSpPr>
            <p:spPr>
              <a:xfrm rot="5400000" flipH="1">
                <a:off x="3629" y="2492"/>
                <a:ext cx="305" cy="210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DC1CB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 anchorCtr="0"/>
              <a:p>
                <a:pPr eaLnBrk="0" hangingPunct="0"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403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DC1C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58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59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vert="eaVert"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60" name="Oval 22"/>
              <p:cNvSpPr/>
              <p:nvPr/>
            </p:nvSpPr>
            <p:spPr>
              <a:xfrm>
                <a:off x="789" y="2529"/>
                <a:ext cx="4203" cy="6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wrap="none" anchor="ctr" anchorCtr="0">
                <a:spAutoFit/>
              </a:bodyPr>
              <a:p>
                <a:pPr eaLnBrk="0" hangingPunct="0"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61" name="Oval 23"/>
              <p:cNvSpPr/>
              <p:nvPr/>
            </p:nvSpPr>
            <p:spPr>
              <a:xfrm>
                <a:off x="789" y="2561"/>
                <a:ext cx="4203" cy="6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wrap="none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62" name="Oval 24"/>
              <p:cNvSpPr/>
              <p:nvPr/>
            </p:nvSpPr>
            <p:spPr>
              <a:xfrm>
                <a:off x="789" y="2056"/>
                <a:ext cx="4203" cy="1105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rot="10800000" vert="eaVert" anchor="ctr" anchorCtr="0">
                <a:spAutoFit/>
              </a:bodyPr>
              <a:p>
                <a:pPr eaLnBrk="0" hangingPunct="0"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63" name="Oval 25"/>
              <p:cNvSpPr/>
              <p:nvPr/>
            </p:nvSpPr>
            <p:spPr>
              <a:xfrm>
                <a:off x="789" y="2077"/>
                <a:ext cx="4203" cy="110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6"/>
          <p:cNvGrpSpPr/>
          <p:nvPr/>
        </p:nvGrpSpPr>
        <p:grpSpPr>
          <a:xfrm>
            <a:off x="1187450" y="3357563"/>
            <a:ext cx="7010400" cy="604837"/>
            <a:chOff x="384" y="1344"/>
            <a:chExt cx="3072" cy="381"/>
          </a:xfrm>
        </p:grpSpPr>
        <p:sp>
          <p:nvSpPr>
            <p:cNvPr id="309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8" name="AutoShape 28"/>
            <p:cNvSpPr/>
            <p:nvPr/>
          </p:nvSpPr>
          <p:spPr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  <a:tileRect/>
            </a:gra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49" name="Freeform 29"/>
            <p:cNvSpPr/>
            <p:nvPr/>
          </p:nvSpPr>
          <p:spPr>
            <a:xfrm>
              <a:off x="488" y="1399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FF">
                    <a:alpha val="100000"/>
                  </a:srgbClr>
                </a:gs>
                <a:gs pos="100000">
                  <a:srgbClr val="FFFF66">
                    <a:alpha val="100000"/>
                  </a:srgbClr>
                </a:gs>
              </a:gsLst>
              <a:lin ang="5400000" scaled="1"/>
              <a:tileRect/>
            </a:gra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gray">
            <a:xfrm>
              <a:off x="646" y="1373"/>
              <a:ext cx="194" cy="327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51" name="Text Box 31"/>
            <p:cNvSpPr txBox="1"/>
            <p:nvPr/>
          </p:nvSpPr>
          <p:spPr>
            <a:xfrm>
              <a:off x="1113" y="1439"/>
              <a:ext cx="2258" cy="231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Các tướng lĩnh quân sự và quý tộc</a:t>
              </a:r>
              <a:endParaRPr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1116013" y="4581525"/>
            <a:ext cx="7086600" cy="604838"/>
            <a:chOff x="384" y="2112"/>
            <a:chExt cx="3072" cy="381"/>
          </a:xfrm>
        </p:grpSpPr>
        <p:sp>
          <p:nvSpPr>
            <p:cNvPr id="3105" name="AutoShape 33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3" name="AutoShape 34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FF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4144" name="Freeform 35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gray">
            <a:xfrm>
              <a:off x="647" y="2160"/>
              <a:ext cx="191" cy="327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6" name="Text Box 37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10" name="AutoShape 3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1268413"/>
            <a:ext cx="8964613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99FF"/>
              </a:gs>
              <a:gs pos="100000">
                <a:srgbClr val="FFFF66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Câu 1: Lãnh chúa phong kiến được hình thành từ </a:t>
            </a: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những tầng lớp nào của xã hội cổ đại?</a:t>
            </a:r>
            <a:endParaRPr sz="32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8" name="Group 40"/>
          <p:cNvGrpSpPr/>
          <p:nvPr/>
        </p:nvGrpSpPr>
        <p:grpSpPr>
          <a:xfrm rot="5400000">
            <a:off x="147638" y="3171825"/>
            <a:ext cx="992187" cy="930275"/>
            <a:chOff x="1872" y="1824"/>
            <a:chExt cx="2014" cy="1821"/>
          </a:xfrm>
        </p:grpSpPr>
        <p:sp>
          <p:nvSpPr>
            <p:cNvPr id="3113" name="AutoShape 41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4" name="AutoShape 42"/>
            <p:cNvSpPr/>
            <p:nvPr/>
          </p:nvSpPr>
          <p:spPr>
            <a:xfrm rot="5400000" flipH="1">
              <a:off x="3629" y="2502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wrap="none" anchor="ctr" anchorCtr="0"/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5" name="AutoShape 43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6" name="Oval 44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37" name="Oval 45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38" name="Oval 46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39" name="Oval 47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40" name="Oval 48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7A7400"/>
                </a:gs>
                <a:gs pos="50000">
                  <a:schemeClr val="hlink"/>
                </a:gs>
                <a:gs pos="100000">
                  <a:srgbClr val="7A7400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41" name="Oval 49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 rot="5400000">
            <a:off x="219075" y="4395788"/>
            <a:ext cx="992188" cy="930275"/>
            <a:chOff x="1872" y="1824"/>
            <a:chExt cx="2014" cy="1821"/>
          </a:xfrm>
        </p:grpSpPr>
        <p:sp>
          <p:nvSpPr>
            <p:cNvPr id="3123" name="AutoShape 51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5" name="AutoShape 52"/>
            <p:cNvSpPr/>
            <p:nvPr/>
          </p:nvSpPr>
          <p:spPr>
            <a:xfrm rot="5400000" flipH="1">
              <a:off x="3629" y="2502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wrap="none" anchor="ctr" anchorCtr="0"/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5" name="AutoShape 53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7" name="Oval 54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28" name="Oval 55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29" name="Oval 56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30" name="Oval 57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31" name="Oval 58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7A7400"/>
                </a:gs>
                <a:gs pos="50000">
                  <a:schemeClr val="hlink"/>
                </a:gs>
                <a:gs pos="100000">
                  <a:srgbClr val="7A7400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32" name="Oval 59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3135" name="Picture 63" descr="tdongva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tretch>
            <a:fillRect/>
          </a:stretch>
        </p:blipFill>
        <p:spPr>
          <a:xfrm>
            <a:off x="0" y="0"/>
            <a:ext cx="827088" cy="827088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5F5F5F"/>
            </a:outerShdw>
          </a:effectLst>
        </p:spPr>
      </p:pic>
      <p:grpSp>
        <p:nvGrpSpPr>
          <p:cNvPr id="10" name="Group 88"/>
          <p:cNvGrpSpPr/>
          <p:nvPr/>
        </p:nvGrpSpPr>
        <p:grpSpPr>
          <a:xfrm>
            <a:off x="1116013" y="5805488"/>
            <a:ext cx="7086600" cy="604837"/>
            <a:chOff x="384" y="2112"/>
            <a:chExt cx="3072" cy="381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0" name="AutoShape 90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CC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4121" name="Freeform 91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CC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64" name="Text Box 92"/>
            <p:cNvSpPr txBox="1">
              <a:spLocks noChangeArrowheads="1"/>
            </p:cNvSpPr>
            <p:nvPr/>
          </p:nvSpPr>
          <p:spPr bwMode="gray">
            <a:xfrm>
              <a:off x="646" y="2160"/>
              <a:ext cx="192" cy="327"/>
            </a:xfrm>
            <a:prstGeom prst="rect">
              <a:avLst/>
            </a:prstGeom>
            <a:solidFill>
              <a:srgbClr val="FFCC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3" name="Text Box 93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CC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94"/>
          <p:cNvGrpSpPr/>
          <p:nvPr/>
        </p:nvGrpSpPr>
        <p:grpSpPr>
          <a:xfrm rot="5400000">
            <a:off x="147638" y="5619750"/>
            <a:ext cx="992187" cy="930275"/>
            <a:chOff x="1872" y="1824"/>
            <a:chExt cx="2014" cy="1821"/>
          </a:xfrm>
        </p:grpSpPr>
        <p:sp>
          <p:nvSpPr>
            <p:cNvPr id="3167" name="AutoShape 95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1" name="AutoShape 96"/>
            <p:cNvSpPr/>
            <p:nvPr/>
          </p:nvSpPr>
          <p:spPr>
            <a:xfrm rot="5400000" flipH="1">
              <a:off x="3629" y="2502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wrap="none" anchor="ctr" anchorCtr="0"/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69" name="AutoShape 9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3" name="Oval 9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14" name="Oval 9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15" name="Oval 100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16" name="Oval 101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17" name="Oval 102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7A7400"/>
                </a:gs>
                <a:gs pos="50000">
                  <a:schemeClr val="hlink"/>
                </a:gs>
                <a:gs pos="100000">
                  <a:srgbClr val="7A7400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118" name="Oval 103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178" name="Text Box 106"/>
          <p:cNvSpPr txBox="1"/>
          <p:nvPr/>
        </p:nvSpPr>
        <p:spPr>
          <a:xfrm>
            <a:off x="2771775" y="4652963"/>
            <a:ext cx="33845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Chủ nô Rô Ma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9" name="Text Box 107"/>
          <p:cNvSpPr txBox="1"/>
          <p:nvPr/>
        </p:nvSpPr>
        <p:spPr>
          <a:xfrm>
            <a:off x="2555875" y="5876925"/>
            <a:ext cx="44640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Các công tước,hầu tước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9" name="Rectangle 82"/>
          <p:cNvSpPr/>
          <p:nvPr/>
        </p:nvSpPr>
        <p:spPr>
          <a:xfrm>
            <a:off x="323850" y="0"/>
            <a:ext cx="88201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sz="4000" dirty="0">
                <a:solidFill>
                  <a:srgbClr val="663300"/>
                </a:solidFill>
                <a:latin typeface="Arial" panose="020B0604020202020204" pitchFamily="34" charset="0"/>
              </a:rPr>
              <a:t>Phần I:Bài tập trắc nghiệm nhận biết.</a:t>
            </a:r>
            <a:endParaRPr sz="40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10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charRg st="48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10">
                                            <p:txEl>
                                              <p:charRg st="48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110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10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10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110">
                                            <p:txEl>
                                              <p:charRg st="48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10">
                                            <p:txEl>
                                              <p:charRg st="48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10">
                                            <p:txEl>
                                              <p:charRg st="48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charRg st="48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 build="allAtOnce"/>
      <p:bldP spid="3178" grpId="0"/>
      <p:bldP spid="31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587375" y="2209800"/>
            <a:ext cx="288925" cy="3294063"/>
            <a:chOff x="48" y="768"/>
            <a:chExt cx="182" cy="2075"/>
          </a:xfrm>
        </p:grpSpPr>
        <p:grpSp>
          <p:nvGrpSpPr>
            <p:cNvPr id="5178" name="Group 3"/>
            <p:cNvGrpSpPr/>
            <p:nvPr/>
          </p:nvGrpSpPr>
          <p:grpSpPr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5199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00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79" name="Group 6"/>
            <p:cNvGrpSpPr/>
            <p:nvPr/>
          </p:nvGrpSpPr>
          <p:grpSpPr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07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5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92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93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94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4" name="Oval 12"/>
              <p:cNvSpPr>
                <a:spLocks noChangeArrowheads="1"/>
              </p:cNvSpPr>
              <p:nvPr/>
            </p:nvSpPr>
            <p:spPr bwMode="gray">
              <a:xfrm>
                <a:off x="2256" y="1961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96" name="Oval 1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6" name="Oval 14"/>
              <p:cNvSpPr>
                <a:spLocks noChangeArrowheads="1"/>
              </p:cNvSpPr>
              <p:nvPr/>
            </p:nvSpPr>
            <p:spPr bwMode="gray">
              <a:xfrm>
                <a:off x="2338" y="2045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98" name="Oval 1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80" name="Group 16"/>
            <p:cNvGrpSpPr/>
            <p:nvPr/>
          </p:nvGrpSpPr>
          <p:grpSpPr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08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5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92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84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85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gray">
              <a:xfrm>
                <a:off x="2256" y="1961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87" name="Oval 2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6" name="Oval 24"/>
              <p:cNvSpPr>
                <a:spLocks noChangeArrowheads="1"/>
              </p:cNvSpPr>
              <p:nvPr/>
            </p:nvSpPr>
            <p:spPr bwMode="gray">
              <a:xfrm>
                <a:off x="2338" y="2045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89" name="Oval 2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6"/>
          <p:cNvGrpSpPr/>
          <p:nvPr/>
        </p:nvGrpSpPr>
        <p:grpSpPr>
          <a:xfrm>
            <a:off x="971550" y="2997200"/>
            <a:ext cx="7010400" cy="604838"/>
            <a:chOff x="384" y="1344"/>
            <a:chExt cx="3072" cy="381"/>
          </a:xfrm>
        </p:grpSpPr>
        <p:sp>
          <p:nvSpPr>
            <p:cNvPr id="309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74" name="AutoShape 28"/>
            <p:cNvSpPr/>
            <p:nvPr/>
          </p:nvSpPr>
          <p:spPr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  <a:tileRect/>
            </a:gra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75" name="Freeform 29"/>
            <p:cNvSpPr/>
            <p:nvPr/>
          </p:nvSpPr>
          <p:spPr>
            <a:xfrm>
              <a:off x="488" y="1399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FF">
                    <a:alpha val="100000"/>
                  </a:srgbClr>
                </a:gs>
                <a:gs pos="100000">
                  <a:srgbClr val="FFFF66">
                    <a:alpha val="100000"/>
                  </a:srgbClr>
                </a:gs>
              </a:gsLst>
              <a:lin ang="5400000" scaled="1"/>
              <a:tileRect/>
            </a:gra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gray">
            <a:xfrm>
              <a:off x="646" y="1373"/>
              <a:ext cx="194" cy="327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77" name="Text Box 31"/>
            <p:cNvSpPr txBox="1"/>
            <p:nvPr/>
          </p:nvSpPr>
          <p:spPr>
            <a:xfrm>
              <a:off x="1124" y="1404"/>
              <a:ext cx="2258" cy="231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971550" y="4292600"/>
            <a:ext cx="7086600" cy="604838"/>
            <a:chOff x="384" y="2112"/>
            <a:chExt cx="3072" cy="381"/>
          </a:xfrm>
        </p:grpSpPr>
        <p:sp>
          <p:nvSpPr>
            <p:cNvPr id="3105" name="AutoShape 33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69" name="AutoShape 34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FF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5170" name="Freeform 35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gray">
            <a:xfrm>
              <a:off x="647" y="2160"/>
              <a:ext cx="191" cy="327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72" name="Text Box 37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10" name="AutoShape 3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5288" y="1052513"/>
            <a:ext cx="8305800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99FF"/>
              </a:gs>
              <a:gs pos="100000">
                <a:srgbClr val="FFFF66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Câu 2: Nguyên nhân nào dẫn đến những cuộc</a:t>
            </a: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phát kiến địa lí?</a:t>
            </a: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8" name="Group 40"/>
          <p:cNvGrpSpPr/>
          <p:nvPr/>
        </p:nvGrpSpPr>
        <p:grpSpPr>
          <a:xfrm rot="5400000">
            <a:off x="219075" y="2882900"/>
            <a:ext cx="992188" cy="930275"/>
            <a:chOff x="1872" y="1824"/>
            <a:chExt cx="2014" cy="1821"/>
          </a:xfrm>
        </p:grpSpPr>
        <p:sp>
          <p:nvSpPr>
            <p:cNvPr id="3113" name="AutoShape 41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60" name="AutoShape 42"/>
            <p:cNvSpPr/>
            <p:nvPr/>
          </p:nvSpPr>
          <p:spPr>
            <a:xfrm rot="5400000" flipH="1">
              <a:off x="3629" y="2502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wrap="none" anchor="ctr" anchorCtr="0"/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5" name="AutoShape 43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62" name="Oval 44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63" name="Oval 45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64" name="Oval 46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65" name="Oval 47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66" name="Oval 48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7A7400"/>
                </a:gs>
                <a:gs pos="50000">
                  <a:schemeClr val="hlink"/>
                </a:gs>
                <a:gs pos="100000">
                  <a:srgbClr val="7A7400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67" name="Oval 49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 rot="5400000">
            <a:off x="219075" y="4106863"/>
            <a:ext cx="992188" cy="930275"/>
            <a:chOff x="1872" y="1824"/>
            <a:chExt cx="2014" cy="1821"/>
          </a:xfrm>
        </p:grpSpPr>
        <p:sp>
          <p:nvSpPr>
            <p:cNvPr id="3123" name="AutoShape 51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1" name="AutoShape 52"/>
            <p:cNvSpPr/>
            <p:nvPr/>
          </p:nvSpPr>
          <p:spPr>
            <a:xfrm rot="5400000" flipH="1">
              <a:off x="3629" y="2502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wrap="none" anchor="ctr" anchorCtr="0"/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5" name="AutoShape 53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3" name="Oval 54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54" name="Oval 55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55" name="Oval 56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56" name="Oval 57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57" name="Oval 58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7A7400"/>
                </a:gs>
                <a:gs pos="50000">
                  <a:schemeClr val="hlink"/>
                </a:gs>
                <a:gs pos="100000">
                  <a:srgbClr val="7A7400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58" name="Oval 59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3135" name="Picture 63" descr="tdongva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tretch>
            <a:fillRect/>
          </a:stretch>
        </p:blipFill>
        <p:spPr>
          <a:xfrm>
            <a:off x="76200" y="76200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5F5F5F"/>
            </a:outerShdw>
          </a:effectLst>
        </p:spPr>
      </p:pic>
      <p:grpSp>
        <p:nvGrpSpPr>
          <p:cNvPr id="10" name="Group 88"/>
          <p:cNvGrpSpPr/>
          <p:nvPr/>
        </p:nvGrpSpPr>
        <p:grpSpPr>
          <a:xfrm>
            <a:off x="1042988" y="5516563"/>
            <a:ext cx="7086600" cy="604837"/>
            <a:chOff x="384" y="2112"/>
            <a:chExt cx="3072" cy="381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6" name="AutoShape 90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CC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5147" name="Freeform 91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CC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64" name="Text Box 92"/>
            <p:cNvSpPr txBox="1">
              <a:spLocks noChangeArrowheads="1"/>
            </p:cNvSpPr>
            <p:nvPr/>
          </p:nvSpPr>
          <p:spPr bwMode="gray">
            <a:xfrm>
              <a:off x="646" y="2160"/>
              <a:ext cx="192" cy="327"/>
            </a:xfrm>
            <a:prstGeom prst="rect">
              <a:avLst/>
            </a:prstGeom>
            <a:solidFill>
              <a:srgbClr val="FFCC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9" name="Text Box 93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CC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94"/>
          <p:cNvGrpSpPr/>
          <p:nvPr/>
        </p:nvGrpSpPr>
        <p:grpSpPr>
          <a:xfrm rot="5400000">
            <a:off x="147638" y="5403850"/>
            <a:ext cx="992187" cy="930275"/>
            <a:chOff x="1872" y="1824"/>
            <a:chExt cx="2014" cy="1821"/>
          </a:xfrm>
        </p:grpSpPr>
        <p:sp>
          <p:nvSpPr>
            <p:cNvPr id="3167" name="AutoShape 95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7" name="AutoShape 96"/>
            <p:cNvSpPr/>
            <p:nvPr/>
          </p:nvSpPr>
          <p:spPr>
            <a:xfrm rot="5400000" flipH="1">
              <a:off x="3629" y="2502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wrap="none" anchor="ctr" anchorCtr="0"/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69" name="AutoShape 9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9" name="Oval 9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40" name="Oval 9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41" name="Oval 100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42" name="Oval 101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43" name="Oval 102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7A7400"/>
                </a:gs>
                <a:gs pos="50000">
                  <a:schemeClr val="hlink"/>
                </a:gs>
                <a:gs pos="100000">
                  <a:srgbClr val="7A7400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44" name="Oval 103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177" name="Text Box 105"/>
          <p:cNvSpPr txBox="1"/>
          <p:nvPr/>
        </p:nvSpPr>
        <p:spPr>
          <a:xfrm>
            <a:off x="2555875" y="3068638"/>
            <a:ext cx="5334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Do muốn tìm mảnh đất có vàng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8" name="Text Box 106"/>
          <p:cNvSpPr txBox="1"/>
          <p:nvPr/>
        </p:nvSpPr>
        <p:spPr>
          <a:xfrm>
            <a:off x="2627313" y="4365625"/>
            <a:ext cx="47529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Do muốn tìm  những con đường mới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9" name="Text Box 107"/>
          <p:cNvSpPr txBox="1"/>
          <p:nvPr/>
        </p:nvSpPr>
        <p:spPr>
          <a:xfrm>
            <a:off x="2771775" y="5661025"/>
            <a:ext cx="50403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Do yêu cầu phát triển của sản xuất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34" name="Rectangle 83"/>
          <p:cNvSpPr/>
          <p:nvPr/>
        </p:nvSpPr>
        <p:spPr>
          <a:xfrm>
            <a:off x="323850" y="0"/>
            <a:ext cx="88201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sz="4000" dirty="0">
                <a:solidFill>
                  <a:srgbClr val="663300"/>
                </a:solidFill>
                <a:latin typeface="Arial" panose="020B0604020202020204" pitchFamily="34" charset="0"/>
              </a:rPr>
              <a:t>Phần I:Bài tập trắc nghiệm nhận biết.</a:t>
            </a:r>
            <a:endParaRPr sz="40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sp>
        <p:nvSpPr>
          <p:cNvPr id="5135" name="Text Box 84"/>
          <p:cNvSpPr txBox="1"/>
          <p:nvPr/>
        </p:nvSpPr>
        <p:spPr>
          <a:xfrm>
            <a:off x="250825" y="260350"/>
            <a:ext cx="6492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65" dur="20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" grpId="0"/>
      <p:bldP spid="3177" grpId="1"/>
      <p:bldP spid="3178" grpId="0"/>
      <p:bldP spid="3178" grpId="1"/>
      <p:bldP spid="31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587375" y="2209800"/>
            <a:ext cx="288925" cy="3294063"/>
            <a:chOff x="48" y="768"/>
            <a:chExt cx="182" cy="2075"/>
          </a:xfrm>
        </p:grpSpPr>
        <p:grpSp>
          <p:nvGrpSpPr>
            <p:cNvPr id="6201" name="Group 3"/>
            <p:cNvGrpSpPr/>
            <p:nvPr/>
          </p:nvGrpSpPr>
          <p:grpSpPr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6222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23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02" name="Group 6"/>
            <p:cNvGrpSpPr/>
            <p:nvPr/>
          </p:nvGrpSpPr>
          <p:grpSpPr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07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5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92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16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17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4" name="Oval 12"/>
              <p:cNvSpPr>
                <a:spLocks noChangeArrowheads="1"/>
              </p:cNvSpPr>
              <p:nvPr/>
            </p:nvSpPr>
            <p:spPr bwMode="gray">
              <a:xfrm>
                <a:off x="2256" y="1961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19" name="Oval 1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6" name="Oval 14"/>
              <p:cNvSpPr>
                <a:spLocks noChangeArrowheads="1"/>
              </p:cNvSpPr>
              <p:nvPr/>
            </p:nvSpPr>
            <p:spPr bwMode="gray">
              <a:xfrm>
                <a:off x="2338" y="2045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21" name="Oval 1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03" name="Group 16"/>
            <p:cNvGrpSpPr/>
            <p:nvPr/>
          </p:nvGrpSpPr>
          <p:grpSpPr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08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5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92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07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08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gray">
              <a:xfrm>
                <a:off x="2256" y="1961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10" name="Oval 2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6" name="Oval 24"/>
              <p:cNvSpPr>
                <a:spLocks noChangeArrowheads="1"/>
              </p:cNvSpPr>
              <p:nvPr/>
            </p:nvSpPr>
            <p:spPr bwMode="gray">
              <a:xfrm>
                <a:off x="2338" y="2045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12" name="Oval 2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6"/>
          <p:cNvGrpSpPr/>
          <p:nvPr/>
        </p:nvGrpSpPr>
        <p:grpSpPr>
          <a:xfrm>
            <a:off x="1066800" y="2667000"/>
            <a:ext cx="7010400" cy="604838"/>
            <a:chOff x="384" y="1344"/>
            <a:chExt cx="3072" cy="381"/>
          </a:xfrm>
        </p:grpSpPr>
        <p:sp>
          <p:nvSpPr>
            <p:cNvPr id="309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7" name="AutoShape 28"/>
            <p:cNvSpPr/>
            <p:nvPr/>
          </p:nvSpPr>
          <p:spPr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  <a:tileRect/>
            </a:gra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198" name="Freeform 29"/>
            <p:cNvSpPr/>
            <p:nvPr/>
          </p:nvSpPr>
          <p:spPr>
            <a:xfrm>
              <a:off x="488" y="1399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FF">
                    <a:alpha val="100000"/>
                  </a:srgbClr>
                </a:gs>
                <a:gs pos="100000">
                  <a:srgbClr val="FFFF66">
                    <a:alpha val="100000"/>
                  </a:srgbClr>
                </a:gs>
              </a:gsLst>
              <a:lin ang="5400000" scaled="1"/>
              <a:tileRect/>
            </a:gra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gray">
            <a:xfrm>
              <a:off x="646" y="1373"/>
              <a:ext cx="194" cy="327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00" name="Text Box 31"/>
            <p:cNvSpPr txBox="1"/>
            <p:nvPr/>
          </p:nvSpPr>
          <p:spPr>
            <a:xfrm>
              <a:off x="1124" y="1404"/>
              <a:ext cx="2258" cy="231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990600" y="3827463"/>
            <a:ext cx="7086600" cy="604837"/>
            <a:chOff x="384" y="2112"/>
            <a:chExt cx="3072" cy="381"/>
          </a:xfrm>
        </p:grpSpPr>
        <p:sp>
          <p:nvSpPr>
            <p:cNvPr id="3105" name="AutoShape 33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2" name="AutoShape 34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FF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6193" name="Freeform 35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gray">
            <a:xfrm>
              <a:off x="647" y="2160"/>
              <a:ext cx="191" cy="327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5" name="Text Box 37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10" name="AutoShape 3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3850" y="836613"/>
            <a:ext cx="8305800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99FF"/>
              </a:gs>
              <a:gs pos="100000">
                <a:srgbClr val="FFFF66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Câu 3: Khu đền Ăng -co-vát  là công trình kiến </a:t>
            </a: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trúc độc đáo của nước nào?</a:t>
            </a: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buNone/>
            </a:pP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8" name="Group 40"/>
          <p:cNvGrpSpPr/>
          <p:nvPr/>
        </p:nvGrpSpPr>
        <p:grpSpPr>
          <a:xfrm rot="5400000">
            <a:off x="212725" y="2544763"/>
            <a:ext cx="992188" cy="930275"/>
            <a:chOff x="1872" y="1824"/>
            <a:chExt cx="2014" cy="1821"/>
          </a:xfrm>
        </p:grpSpPr>
        <p:sp>
          <p:nvSpPr>
            <p:cNvPr id="3113" name="AutoShape 41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4" name="AutoShape 42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5" name="AutoShape 43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5" name="Oval 44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186" name="Oval 45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" name="Oval 46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8" name="Oval 47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" name="Oval 48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90" name="Oval 49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 rot="5400000">
            <a:off x="217488" y="3698875"/>
            <a:ext cx="992187" cy="930275"/>
            <a:chOff x="1872" y="1824"/>
            <a:chExt cx="2014" cy="1821"/>
          </a:xfrm>
        </p:grpSpPr>
        <p:sp>
          <p:nvSpPr>
            <p:cNvPr id="3123" name="AutoShape 51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4" name="AutoShape 52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5" name="AutoShape 53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6" name="Oval 54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177" name="Oval 55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" name="Oval 56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9" name="Oval 57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30" name="Oval 58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81" name="Oval 59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3135" name="Picture 63" descr="tdongva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tretch>
            <a:fillRect/>
          </a:stretch>
        </p:blipFill>
        <p:spPr>
          <a:xfrm>
            <a:off x="76200" y="76200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5F5F5F"/>
            </a:outerShdw>
          </a:effectLst>
        </p:spPr>
      </p:pic>
      <p:grpSp>
        <p:nvGrpSpPr>
          <p:cNvPr id="10" name="Group 88"/>
          <p:cNvGrpSpPr/>
          <p:nvPr/>
        </p:nvGrpSpPr>
        <p:grpSpPr>
          <a:xfrm>
            <a:off x="969963" y="4984750"/>
            <a:ext cx="7086600" cy="604838"/>
            <a:chOff x="384" y="2112"/>
            <a:chExt cx="3072" cy="381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9" name="AutoShape 90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CC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6170" name="Freeform 91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CC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64" name="Text Box 92"/>
            <p:cNvSpPr txBox="1">
              <a:spLocks noChangeArrowheads="1"/>
            </p:cNvSpPr>
            <p:nvPr/>
          </p:nvSpPr>
          <p:spPr bwMode="gray">
            <a:xfrm>
              <a:off x="646" y="2160"/>
              <a:ext cx="192" cy="327"/>
            </a:xfrm>
            <a:prstGeom prst="rect">
              <a:avLst/>
            </a:prstGeom>
            <a:solidFill>
              <a:srgbClr val="FFCC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2" name="Text Box 93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CC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94"/>
          <p:cNvGrpSpPr/>
          <p:nvPr/>
        </p:nvGrpSpPr>
        <p:grpSpPr>
          <a:xfrm rot="5400000">
            <a:off x="196850" y="4830763"/>
            <a:ext cx="992188" cy="930275"/>
            <a:chOff x="1872" y="1824"/>
            <a:chExt cx="2014" cy="1821"/>
          </a:xfrm>
        </p:grpSpPr>
        <p:sp>
          <p:nvSpPr>
            <p:cNvPr id="3167" name="AutoShape 95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69" name="AutoShape 9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2" name="Oval 9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163" name="Oval 9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72" name="Oval 100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5" name="Oval 101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7" name="Oval 103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177" name="Text Box 105"/>
          <p:cNvSpPr txBox="1"/>
          <p:nvPr/>
        </p:nvSpPr>
        <p:spPr>
          <a:xfrm>
            <a:off x="2555875" y="2852738"/>
            <a:ext cx="5334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Lào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8" name="Text Box 106"/>
          <p:cNvSpPr txBox="1"/>
          <p:nvPr/>
        </p:nvSpPr>
        <p:spPr>
          <a:xfrm>
            <a:off x="2590800" y="4022725"/>
            <a:ext cx="33496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Cam-pu-chia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9" name="Text Box 107"/>
          <p:cNvSpPr txBox="1"/>
          <p:nvPr/>
        </p:nvSpPr>
        <p:spPr>
          <a:xfrm>
            <a:off x="2590800" y="5119688"/>
            <a:ext cx="2514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Thái Lan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8" name="Rectangle 82"/>
          <p:cNvSpPr/>
          <p:nvPr/>
        </p:nvSpPr>
        <p:spPr>
          <a:xfrm>
            <a:off x="323850" y="0"/>
            <a:ext cx="88201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sz="4000" dirty="0">
                <a:solidFill>
                  <a:srgbClr val="663300"/>
                </a:solidFill>
                <a:latin typeface="Arial" panose="020B0604020202020204" pitchFamily="34" charset="0"/>
              </a:rPr>
              <a:t>Phần I:Bài tập trắc nghiệm nhận biết.</a:t>
            </a:r>
            <a:endParaRPr sz="40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10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charRg st="4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10">
                                            <p:txEl>
                                              <p:charRg st="48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" grpId="0"/>
      <p:bldP spid="3177" grpId="1"/>
      <p:bldP spid="3178" grpId="0"/>
      <p:bldP spid="3179" grpId="0"/>
      <p:bldP spid="317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542925" y="2565400"/>
            <a:ext cx="285750" cy="3444875"/>
            <a:chOff x="50" y="768"/>
            <a:chExt cx="180" cy="2170"/>
          </a:xfrm>
        </p:grpSpPr>
        <p:grpSp>
          <p:nvGrpSpPr>
            <p:cNvPr id="7243" name="Group 3"/>
            <p:cNvGrpSpPr/>
            <p:nvPr/>
          </p:nvGrpSpPr>
          <p:grpSpPr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7264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vert="eaVert"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65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vert="eaVert"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244" name="Group 6"/>
            <p:cNvGrpSpPr/>
            <p:nvPr/>
          </p:nvGrpSpPr>
          <p:grpSpPr>
            <a:xfrm rot="5400000">
              <a:off x="-36" y="2672"/>
              <a:ext cx="361" cy="171"/>
              <a:chOff x="789" y="1824"/>
              <a:chExt cx="4203" cy="1800"/>
            </a:xfrm>
          </p:grpSpPr>
          <p:sp>
            <p:nvSpPr>
              <p:cNvPr id="307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5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56" name="AutoShape 8"/>
              <p:cNvSpPr/>
              <p:nvPr/>
            </p:nvSpPr>
            <p:spPr>
              <a:xfrm rot="5400000" flipH="1">
                <a:off x="3629" y="2492"/>
                <a:ext cx="305" cy="210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DC1CB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 anchorCtr="0"/>
              <a:p>
                <a:pPr eaLnBrk="0" hangingPunct="0"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403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DC1C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58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59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vert="eaVert"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60" name="Oval 12"/>
              <p:cNvSpPr/>
              <p:nvPr/>
            </p:nvSpPr>
            <p:spPr>
              <a:xfrm>
                <a:off x="789" y="2529"/>
                <a:ext cx="4203" cy="6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wrap="none" anchor="ctr" anchorCtr="0">
                <a:spAutoFit/>
              </a:bodyPr>
              <a:p>
                <a:pPr eaLnBrk="0" hangingPunct="0"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61" name="Oval 13"/>
              <p:cNvSpPr/>
              <p:nvPr/>
            </p:nvSpPr>
            <p:spPr>
              <a:xfrm>
                <a:off x="789" y="2561"/>
                <a:ext cx="4203" cy="6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wrap="none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62" name="Oval 14"/>
              <p:cNvSpPr/>
              <p:nvPr/>
            </p:nvSpPr>
            <p:spPr>
              <a:xfrm>
                <a:off x="789" y="2056"/>
                <a:ext cx="4203" cy="1105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rot="10800000" vert="eaVert" anchor="ctr" anchorCtr="0">
                <a:spAutoFit/>
              </a:bodyPr>
              <a:p>
                <a:pPr eaLnBrk="0" hangingPunct="0"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63" name="Oval 15"/>
              <p:cNvSpPr/>
              <p:nvPr/>
            </p:nvSpPr>
            <p:spPr>
              <a:xfrm>
                <a:off x="789" y="2077"/>
                <a:ext cx="4203" cy="110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245" name="Group 16"/>
            <p:cNvGrpSpPr/>
            <p:nvPr/>
          </p:nvGrpSpPr>
          <p:grpSpPr>
            <a:xfrm rot="5400000">
              <a:off x="-45" y="1725"/>
              <a:ext cx="361" cy="171"/>
              <a:chOff x="789" y="1824"/>
              <a:chExt cx="4203" cy="1800"/>
            </a:xfrm>
          </p:grpSpPr>
          <p:sp>
            <p:nvSpPr>
              <p:cNvPr id="308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5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47" name="AutoShape 18"/>
              <p:cNvSpPr/>
              <p:nvPr/>
            </p:nvSpPr>
            <p:spPr>
              <a:xfrm rot="5400000" flipH="1">
                <a:off x="3629" y="2492"/>
                <a:ext cx="305" cy="210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DC1CB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 anchorCtr="0"/>
              <a:p>
                <a:pPr eaLnBrk="0" hangingPunct="0"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403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DC1C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49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50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vert="eaVert"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51" name="Oval 22"/>
              <p:cNvSpPr/>
              <p:nvPr/>
            </p:nvSpPr>
            <p:spPr>
              <a:xfrm>
                <a:off x="789" y="2529"/>
                <a:ext cx="4203" cy="6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wrap="none" anchor="ctr" anchorCtr="0">
                <a:spAutoFit/>
              </a:bodyPr>
              <a:p>
                <a:pPr eaLnBrk="0" hangingPunct="0"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52" name="Oval 23"/>
              <p:cNvSpPr/>
              <p:nvPr/>
            </p:nvSpPr>
            <p:spPr>
              <a:xfrm>
                <a:off x="789" y="2561"/>
                <a:ext cx="4203" cy="6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wrap="none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53" name="Oval 24"/>
              <p:cNvSpPr/>
              <p:nvPr/>
            </p:nvSpPr>
            <p:spPr>
              <a:xfrm>
                <a:off x="789" y="2056"/>
                <a:ext cx="4203" cy="1105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rot="10800000" vert="eaVert" anchor="ctr" anchorCtr="0">
                <a:spAutoFit/>
              </a:bodyPr>
              <a:p>
                <a:pPr eaLnBrk="0" hangingPunct="0">
                  <a:buNone/>
                </a:pP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54" name="Oval 25"/>
              <p:cNvSpPr/>
              <p:nvPr/>
            </p:nvSpPr>
            <p:spPr>
              <a:xfrm>
                <a:off x="789" y="2077"/>
                <a:ext cx="4203" cy="110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6"/>
          <p:cNvGrpSpPr/>
          <p:nvPr/>
        </p:nvGrpSpPr>
        <p:grpSpPr>
          <a:xfrm>
            <a:off x="1066800" y="2667000"/>
            <a:ext cx="7010400" cy="604838"/>
            <a:chOff x="384" y="1344"/>
            <a:chExt cx="3072" cy="381"/>
          </a:xfrm>
        </p:grpSpPr>
        <p:sp>
          <p:nvSpPr>
            <p:cNvPr id="309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39" name="AutoShape 28"/>
            <p:cNvSpPr/>
            <p:nvPr/>
          </p:nvSpPr>
          <p:spPr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  <a:tileRect/>
            </a:gra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240" name="Freeform 29"/>
            <p:cNvSpPr/>
            <p:nvPr/>
          </p:nvSpPr>
          <p:spPr>
            <a:xfrm>
              <a:off x="488" y="1399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FF">
                    <a:alpha val="100000"/>
                  </a:srgbClr>
                </a:gs>
                <a:gs pos="100000">
                  <a:srgbClr val="FFFF66">
                    <a:alpha val="100000"/>
                  </a:srgbClr>
                </a:gs>
              </a:gsLst>
              <a:lin ang="5400000" scaled="1"/>
              <a:tileRect/>
            </a:gra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gray">
            <a:xfrm>
              <a:off x="646" y="1373"/>
              <a:ext cx="194" cy="327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42" name="Text Box 31"/>
            <p:cNvSpPr txBox="1"/>
            <p:nvPr/>
          </p:nvSpPr>
          <p:spPr>
            <a:xfrm>
              <a:off x="1124" y="1404"/>
              <a:ext cx="2258" cy="231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971550" y="3860800"/>
            <a:ext cx="7086600" cy="604838"/>
            <a:chOff x="384" y="2112"/>
            <a:chExt cx="3072" cy="381"/>
          </a:xfrm>
        </p:grpSpPr>
        <p:sp>
          <p:nvSpPr>
            <p:cNvPr id="3105" name="AutoShape 33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34" name="AutoShape 34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FF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7235" name="Freeform 35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gray">
            <a:xfrm>
              <a:off x="647" y="2160"/>
              <a:ext cx="191" cy="327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37" name="Text Box 37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10" name="AutoShape 3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7200" y="838200"/>
            <a:ext cx="8305800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99FF"/>
              </a:gs>
              <a:gs pos="100000">
                <a:srgbClr val="FFFF66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Câu 4: Ai  </a:t>
            </a:r>
            <a:r>
              <a:rPr lang="pt-BR" altLang="x-none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là người: “có học, có đức, có uy tín”</a:t>
            </a:r>
            <a:endParaRPr lang="pt-BR" altLang="x-none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x-none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được nhiều người quí trọng</a:t>
            </a: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buNone/>
            </a:pP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8" name="Group 40"/>
          <p:cNvGrpSpPr/>
          <p:nvPr/>
        </p:nvGrpSpPr>
        <p:grpSpPr>
          <a:xfrm rot="5400000">
            <a:off x="212725" y="2544763"/>
            <a:ext cx="992188" cy="930275"/>
            <a:chOff x="1872" y="1824"/>
            <a:chExt cx="2014" cy="1821"/>
          </a:xfrm>
        </p:grpSpPr>
        <p:sp>
          <p:nvSpPr>
            <p:cNvPr id="3113" name="AutoShape 41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4" name="AutoShape 42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5" name="AutoShape 43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27" name="Oval 44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228" name="Oval 45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" name="Oval 46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30" name="Oval 47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" name="Oval 48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32" name="Oval 49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 rot="5400000">
            <a:off x="217488" y="3698875"/>
            <a:ext cx="992187" cy="930275"/>
            <a:chOff x="1872" y="1824"/>
            <a:chExt cx="2014" cy="1821"/>
          </a:xfrm>
        </p:grpSpPr>
        <p:sp>
          <p:nvSpPr>
            <p:cNvPr id="3123" name="AutoShape 51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4" name="AutoShape 52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5" name="AutoShape 53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18" name="Oval 54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219" name="Oval 55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" name="Oval 56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21" name="Oval 57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30" name="Oval 58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23" name="Oval 59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3135" name="Picture 63" descr="tdongva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tretch>
            <a:fillRect/>
          </a:stretch>
        </p:blipFill>
        <p:spPr>
          <a:xfrm>
            <a:off x="76200" y="76200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5F5F5F"/>
            </a:outerShdw>
          </a:effectLst>
        </p:spPr>
      </p:pic>
      <p:grpSp>
        <p:nvGrpSpPr>
          <p:cNvPr id="10" name="Group 88"/>
          <p:cNvGrpSpPr/>
          <p:nvPr/>
        </p:nvGrpSpPr>
        <p:grpSpPr>
          <a:xfrm>
            <a:off x="969963" y="4984750"/>
            <a:ext cx="7086600" cy="604838"/>
            <a:chOff x="384" y="2112"/>
            <a:chExt cx="3072" cy="381"/>
          </a:xfrm>
        </p:grpSpPr>
        <p:sp>
          <p:nvSpPr>
            <p:cNvPr id="3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11" name="AutoShape 90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CC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7212" name="Freeform 91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CC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" name="Text Box 92"/>
            <p:cNvSpPr txBox="1">
              <a:spLocks noChangeArrowheads="1"/>
            </p:cNvSpPr>
            <p:nvPr/>
          </p:nvSpPr>
          <p:spPr bwMode="gray">
            <a:xfrm>
              <a:off x="646" y="2160"/>
              <a:ext cx="192" cy="327"/>
            </a:xfrm>
            <a:prstGeom prst="rect">
              <a:avLst/>
            </a:prstGeom>
            <a:solidFill>
              <a:srgbClr val="FFCC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14" name="Text Box 93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CC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94"/>
          <p:cNvGrpSpPr/>
          <p:nvPr/>
        </p:nvGrpSpPr>
        <p:grpSpPr>
          <a:xfrm rot="5400000">
            <a:off x="196850" y="4830763"/>
            <a:ext cx="992188" cy="930275"/>
            <a:chOff x="1872" y="1824"/>
            <a:chExt cx="2014" cy="1821"/>
          </a:xfrm>
        </p:grpSpPr>
        <p:sp>
          <p:nvSpPr>
            <p:cNvPr id="5" name="AutoShape 95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AutoShape 96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AutoShape 9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04" name="Oval 9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205" name="Oval 9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" name="Oval 100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07" name="Oval 101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" name="Oval 102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09" name="Oval 103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177" name="Text Box 105"/>
          <p:cNvSpPr txBox="1">
            <a:spLocks noChangeArrowheads="1"/>
          </p:cNvSpPr>
          <p:nvPr/>
        </p:nvSpPr>
        <p:spPr bwMode="auto">
          <a:xfrm>
            <a:off x="2590800" y="2819400"/>
            <a:ext cx="533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pt-BR" altLang="x-none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Lý Thường Kiệt.</a:t>
            </a:r>
            <a:endParaRPr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178" name="Text Box 106"/>
          <p:cNvSpPr txBox="1"/>
          <p:nvPr/>
        </p:nvSpPr>
        <p:spPr>
          <a:xfrm>
            <a:off x="2590800" y="4022725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Lê Hoàn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9" name="Text Box 107"/>
          <p:cNvSpPr txBox="1"/>
          <p:nvPr/>
        </p:nvSpPr>
        <p:spPr>
          <a:xfrm>
            <a:off x="2590800" y="5119688"/>
            <a:ext cx="2514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Đinh Tiên Hoàng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82" name="Rectangle 82"/>
          <p:cNvSpPr/>
          <p:nvPr/>
        </p:nvSpPr>
        <p:spPr>
          <a:xfrm>
            <a:off x="323850" y="0"/>
            <a:ext cx="88201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sz="4000" dirty="0">
                <a:solidFill>
                  <a:srgbClr val="663300"/>
                </a:solidFill>
                <a:latin typeface="Arial" panose="020B0604020202020204" pitchFamily="34" charset="0"/>
              </a:rPr>
              <a:t>Phần I:Bài tập trắc nghiệm nhận biết.</a:t>
            </a:r>
            <a:endParaRPr sz="40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94"/>
          <p:cNvGrpSpPr/>
          <p:nvPr/>
        </p:nvGrpSpPr>
        <p:grpSpPr>
          <a:xfrm rot="5400000">
            <a:off x="147638" y="5895975"/>
            <a:ext cx="992187" cy="930275"/>
            <a:chOff x="1872" y="1824"/>
            <a:chExt cx="2014" cy="1821"/>
          </a:xfrm>
        </p:grpSpPr>
        <p:sp>
          <p:nvSpPr>
            <p:cNvPr id="3167" name="AutoShape 95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3" name="AutoShape 96"/>
            <p:cNvSpPr/>
            <p:nvPr/>
          </p:nvSpPr>
          <p:spPr>
            <a:xfrm rot="5400000" flipH="1">
              <a:off x="3629" y="2502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wrap="none" anchor="ctr" anchorCtr="0"/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69" name="AutoShape 9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DC1C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5" name="Oval 9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196" name="Oval 9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197" name="Oval 100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198" name="Oval 101"/>
            <p:cNvSpPr/>
            <p:nvPr/>
          </p:nvSpPr>
          <p:spPr>
            <a:xfrm>
              <a:off x="2307" y="2924"/>
              <a:ext cx="1163" cy="1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199" name="Oval 102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7A7400"/>
                </a:gs>
                <a:gs pos="50000">
                  <a:schemeClr val="hlink"/>
                </a:gs>
                <a:gs pos="100000">
                  <a:srgbClr val="7A7400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200" name="Oval 103"/>
            <p:cNvSpPr/>
            <p:nvPr/>
          </p:nvSpPr>
          <p:spPr>
            <a:xfrm>
              <a:off x="2304" y="2082"/>
              <a:ext cx="1163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88"/>
          <p:cNvGrpSpPr/>
          <p:nvPr/>
        </p:nvGrpSpPr>
        <p:grpSpPr>
          <a:xfrm>
            <a:off x="1042988" y="6021388"/>
            <a:ext cx="7086600" cy="604837"/>
            <a:chOff x="384" y="2112"/>
            <a:chExt cx="3072" cy="381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8" name="AutoShape 90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CC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7189" name="Freeform 91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CC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64" name="Text Box 92"/>
            <p:cNvSpPr txBox="1">
              <a:spLocks noChangeArrowheads="1"/>
            </p:cNvSpPr>
            <p:nvPr/>
          </p:nvSpPr>
          <p:spPr bwMode="gray">
            <a:xfrm>
              <a:off x="646" y="2160"/>
              <a:ext cx="191" cy="327"/>
            </a:xfrm>
            <a:prstGeom prst="rect">
              <a:avLst/>
            </a:prstGeom>
            <a:solidFill>
              <a:srgbClr val="FFCC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1" name="Text Box 93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CC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85" name="Text Box 106"/>
          <p:cNvSpPr txBox="1"/>
          <p:nvPr/>
        </p:nvSpPr>
        <p:spPr>
          <a:xfrm>
            <a:off x="3492500" y="6021388"/>
            <a:ext cx="244951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23665" name="Rectangle 113"/>
          <p:cNvSpPr>
            <a:spLocks noChangeArrowheads="1"/>
          </p:cNvSpPr>
          <p:nvPr/>
        </p:nvSpPr>
        <p:spPr bwMode="auto">
          <a:xfrm>
            <a:off x="2843213" y="6092825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>
              <a:buNone/>
            </a:pPr>
            <a:r>
              <a:rPr lang="pt-BR" altLang="x-none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Lý Công Uẩn</a:t>
            </a:r>
            <a:endParaRPr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10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charRg st="4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10">
                                            <p:txEl>
                                              <p:charRg st="49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" grpId="0"/>
      <p:bldP spid="3177" grpId="1"/>
      <p:bldP spid="3178" grpId="0"/>
      <p:bldP spid="3178" grpId="1"/>
      <p:bldP spid="3179" grpId="0"/>
      <p:bldP spid="3179" grpId="1"/>
      <p:bldP spid="236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587375" y="2209800"/>
            <a:ext cx="288925" cy="3294063"/>
            <a:chOff x="48" y="768"/>
            <a:chExt cx="182" cy="2075"/>
          </a:xfrm>
        </p:grpSpPr>
        <p:grpSp>
          <p:nvGrpSpPr>
            <p:cNvPr id="8249" name="Group 3"/>
            <p:cNvGrpSpPr/>
            <p:nvPr/>
          </p:nvGrpSpPr>
          <p:grpSpPr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8270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1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50" name="Group 6"/>
            <p:cNvGrpSpPr/>
            <p:nvPr/>
          </p:nvGrpSpPr>
          <p:grpSpPr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07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5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92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64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5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4" name="Oval 12"/>
              <p:cNvSpPr>
                <a:spLocks noChangeArrowheads="1"/>
              </p:cNvSpPr>
              <p:nvPr/>
            </p:nvSpPr>
            <p:spPr bwMode="gray">
              <a:xfrm>
                <a:off x="2256" y="1961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67" name="Oval 1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6" name="Oval 14"/>
              <p:cNvSpPr>
                <a:spLocks noChangeArrowheads="1"/>
              </p:cNvSpPr>
              <p:nvPr/>
            </p:nvSpPr>
            <p:spPr bwMode="gray">
              <a:xfrm>
                <a:off x="2338" y="2045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69" name="Oval 1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51" name="Group 16"/>
            <p:cNvGrpSpPr/>
            <p:nvPr/>
          </p:nvGrpSpPr>
          <p:grpSpPr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08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5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92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55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56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gray">
              <a:xfrm>
                <a:off x="2256" y="1961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58" name="Oval 2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6" name="Oval 24"/>
              <p:cNvSpPr>
                <a:spLocks noChangeArrowheads="1"/>
              </p:cNvSpPr>
              <p:nvPr/>
            </p:nvSpPr>
            <p:spPr bwMode="gray">
              <a:xfrm>
                <a:off x="2338" y="2045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60" name="Oval 2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6"/>
          <p:cNvGrpSpPr/>
          <p:nvPr/>
        </p:nvGrpSpPr>
        <p:grpSpPr>
          <a:xfrm>
            <a:off x="1066800" y="2667000"/>
            <a:ext cx="7010400" cy="604838"/>
            <a:chOff x="384" y="1344"/>
            <a:chExt cx="3072" cy="381"/>
          </a:xfrm>
        </p:grpSpPr>
        <p:sp>
          <p:nvSpPr>
            <p:cNvPr id="309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5" name="AutoShape 28"/>
            <p:cNvSpPr/>
            <p:nvPr/>
          </p:nvSpPr>
          <p:spPr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  <a:tileRect/>
            </a:gra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46" name="Freeform 29"/>
            <p:cNvSpPr/>
            <p:nvPr/>
          </p:nvSpPr>
          <p:spPr>
            <a:xfrm>
              <a:off x="488" y="1399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FF">
                    <a:alpha val="100000"/>
                  </a:srgbClr>
                </a:gs>
                <a:gs pos="100000">
                  <a:srgbClr val="FFFF66">
                    <a:alpha val="100000"/>
                  </a:srgbClr>
                </a:gs>
              </a:gsLst>
              <a:lin ang="5400000" scaled="1"/>
              <a:tileRect/>
            </a:gra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gray">
            <a:xfrm>
              <a:off x="646" y="1373"/>
              <a:ext cx="194" cy="327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8" name="Text Box 31"/>
            <p:cNvSpPr txBox="1"/>
            <p:nvPr/>
          </p:nvSpPr>
          <p:spPr>
            <a:xfrm>
              <a:off x="1124" y="1404"/>
              <a:ext cx="2258" cy="231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971550" y="3860800"/>
            <a:ext cx="7086600" cy="604838"/>
            <a:chOff x="384" y="2112"/>
            <a:chExt cx="3072" cy="381"/>
          </a:xfrm>
        </p:grpSpPr>
        <p:sp>
          <p:nvSpPr>
            <p:cNvPr id="3105" name="AutoShape 33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0" name="AutoShape 34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FF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8241" name="Freeform 35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gray">
            <a:xfrm>
              <a:off x="647" y="2160"/>
              <a:ext cx="191" cy="327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43" name="Text Box 37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10" name="AutoShape 3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7200" y="838200"/>
            <a:ext cx="8305800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99FF"/>
              </a:gs>
              <a:gs pos="100000">
                <a:srgbClr val="FFFF66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Câu 5: Ai là người chỉ huy cuộc kháng chiến </a:t>
            </a: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chống Tống lần hai 1075 - 1077?</a:t>
            </a: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buNone/>
            </a:pP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8" name="Group 40"/>
          <p:cNvGrpSpPr/>
          <p:nvPr/>
        </p:nvGrpSpPr>
        <p:grpSpPr>
          <a:xfrm rot="5400000">
            <a:off x="212725" y="2544763"/>
            <a:ext cx="992188" cy="930275"/>
            <a:chOff x="1872" y="1824"/>
            <a:chExt cx="2014" cy="1821"/>
          </a:xfrm>
        </p:grpSpPr>
        <p:sp>
          <p:nvSpPr>
            <p:cNvPr id="3113" name="AutoShape 41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4" name="AutoShape 42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5" name="AutoShape 43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33" name="Oval 44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34" name="Oval 45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" name="Oval 46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36" name="Oval 47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" name="Oval 48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38" name="Oval 49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 rot="5400000">
            <a:off x="217488" y="3698875"/>
            <a:ext cx="992187" cy="930275"/>
            <a:chOff x="1872" y="1824"/>
            <a:chExt cx="2014" cy="1821"/>
          </a:xfrm>
        </p:grpSpPr>
        <p:sp>
          <p:nvSpPr>
            <p:cNvPr id="3123" name="AutoShape 51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4" name="AutoShape 52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5" name="AutoShape 53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4" name="Oval 54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25" name="Oval 55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" name="Oval 56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7" name="Oval 57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30" name="Oval 58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9" name="Oval 59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3135" name="Picture 63" descr="tdongva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tretch>
            <a:fillRect/>
          </a:stretch>
        </p:blipFill>
        <p:spPr>
          <a:xfrm>
            <a:off x="76200" y="76200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5F5F5F"/>
            </a:outerShdw>
          </a:effectLst>
        </p:spPr>
      </p:pic>
      <p:grpSp>
        <p:nvGrpSpPr>
          <p:cNvPr id="10" name="Group 88"/>
          <p:cNvGrpSpPr/>
          <p:nvPr/>
        </p:nvGrpSpPr>
        <p:grpSpPr>
          <a:xfrm>
            <a:off x="969963" y="4984750"/>
            <a:ext cx="7086600" cy="604838"/>
            <a:chOff x="384" y="2112"/>
            <a:chExt cx="3072" cy="381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7" name="AutoShape 90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CC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8218" name="Freeform 91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CC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64" name="Text Box 92"/>
            <p:cNvSpPr txBox="1">
              <a:spLocks noChangeArrowheads="1"/>
            </p:cNvSpPr>
            <p:nvPr/>
          </p:nvSpPr>
          <p:spPr bwMode="gray">
            <a:xfrm>
              <a:off x="646" y="2160"/>
              <a:ext cx="192" cy="327"/>
            </a:xfrm>
            <a:prstGeom prst="rect">
              <a:avLst/>
            </a:prstGeom>
            <a:solidFill>
              <a:srgbClr val="FFCC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20" name="Text Box 93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CC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94"/>
          <p:cNvGrpSpPr/>
          <p:nvPr/>
        </p:nvGrpSpPr>
        <p:grpSpPr>
          <a:xfrm rot="5400000">
            <a:off x="196850" y="4830763"/>
            <a:ext cx="992188" cy="930275"/>
            <a:chOff x="1872" y="1824"/>
            <a:chExt cx="2014" cy="1821"/>
          </a:xfrm>
        </p:grpSpPr>
        <p:sp>
          <p:nvSpPr>
            <p:cNvPr id="3167" name="AutoShape 95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69" name="AutoShape 9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0" name="Oval 9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11" name="Oval 9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72" name="Oval 100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3" name="Oval 101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5" name="Oval 103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177" name="Text Box 105"/>
          <p:cNvSpPr txBox="1"/>
          <p:nvPr/>
        </p:nvSpPr>
        <p:spPr>
          <a:xfrm>
            <a:off x="2590800" y="2819400"/>
            <a:ext cx="5334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Lý Kế Nguyên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8" name="Text Box 106"/>
          <p:cNvSpPr txBox="1"/>
          <p:nvPr/>
        </p:nvSpPr>
        <p:spPr>
          <a:xfrm>
            <a:off x="2590800" y="4022725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Lý Thường Kiệt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9" name="Text Box 107"/>
          <p:cNvSpPr txBox="1"/>
          <p:nvPr/>
        </p:nvSpPr>
        <p:spPr>
          <a:xfrm>
            <a:off x="2590800" y="5257800"/>
            <a:ext cx="2514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Lý Khánh Văn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6" name="Rectangle 82"/>
          <p:cNvSpPr/>
          <p:nvPr/>
        </p:nvSpPr>
        <p:spPr>
          <a:xfrm>
            <a:off x="323850" y="0"/>
            <a:ext cx="88201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sz="4000" dirty="0">
                <a:solidFill>
                  <a:srgbClr val="663300"/>
                </a:solidFill>
                <a:latin typeface="Arial" panose="020B0604020202020204" pitchFamily="34" charset="0"/>
              </a:rPr>
              <a:t>Phần I:Bài tập trắc nghiệm nhận biết.</a:t>
            </a:r>
            <a:endParaRPr sz="40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10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charRg st="45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10">
                                            <p:txEl>
                                              <p:charRg st="45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" grpId="0"/>
      <p:bldP spid="3177" grpId="1"/>
      <p:bldP spid="3178" grpId="0"/>
      <p:bldP spid="3179" grpId="0"/>
      <p:bldP spid="317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587375" y="2209800"/>
            <a:ext cx="288925" cy="3294063"/>
            <a:chOff x="48" y="768"/>
            <a:chExt cx="182" cy="2075"/>
          </a:xfrm>
        </p:grpSpPr>
        <p:grpSp>
          <p:nvGrpSpPr>
            <p:cNvPr id="9273" name="Group 3"/>
            <p:cNvGrpSpPr/>
            <p:nvPr/>
          </p:nvGrpSpPr>
          <p:grpSpPr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9294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95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74" name="Group 6"/>
            <p:cNvGrpSpPr/>
            <p:nvPr/>
          </p:nvGrpSpPr>
          <p:grpSpPr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07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5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92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88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89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4" name="Oval 12"/>
              <p:cNvSpPr>
                <a:spLocks noChangeArrowheads="1"/>
              </p:cNvSpPr>
              <p:nvPr/>
            </p:nvSpPr>
            <p:spPr bwMode="gray">
              <a:xfrm>
                <a:off x="2256" y="1961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91" name="Oval 1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6" name="Oval 14"/>
              <p:cNvSpPr>
                <a:spLocks noChangeArrowheads="1"/>
              </p:cNvSpPr>
              <p:nvPr/>
            </p:nvSpPr>
            <p:spPr bwMode="gray">
              <a:xfrm>
                <a:off x="2338" y="2045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93" name="Oval 1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75" name="Group 16"/>
            <p:cNvGrpSpPr/>
            <p:nvPr/>
          </p:nvGrpSpPr>
          <p:grpSpPr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08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5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92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79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80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gray">
              <a:xfrm>
                <a:off x="2256" y="1961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82" name="Oval 2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96" name="Oval 24"/>
              <p:cNvSpPr>
                <a:spLocks noChangeArrowheads="1"/>
              </p:cNvSpPr>
              <p:nvPr/>
            </p:nvSpPr>
            <p:spPr bwMode="gray">
              <a:xfrm>
                <a:off x="2338" y="2045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84" name="Oval 2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pPr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6"/>
          <p:cNvGrpSpPr/>
          <p:nvPr/>
        </p:nvGrpSpPr>
        <p:grpSpPr>
          <a:xfrm>
            <a:off x="1066800" y="2667000"/>
            <a:ext cx="7010400" cy="604838"/>
            <a:chOff x="384" y="1344"/>
            <a:chExt cx="3072" cy="381"/>
          </a:xfrm>
        </p:grpSpPr>
        <p:sp>
          <p:nvSpPr>
            <p:cNvPr id="309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69" name="AutoShape 28"/>
            <p:cNvSpPr/>
            <p:nvPr/>
          </p:nvSpPr>
          <p:spPr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  <a:tileRect/>
            </a:gra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70" name="Freeform 29"/>
            <p:cNvSpPr/>
            <p:nvPr/>
          </p:nvSpPr>
          <p:spPr>
            <a:xfrm>
              <a:off x="488" y="1399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FF">
                    <a:alpha val="100000"/>
                  </a:srgbClr>
                </a:gs>
                <a:gs pos="100000">
                  <a:srgbClr val="FFFF66">
                    <a:alpha val="100000"/>
                  </a:srgbClr>
                </a:gs>
              </a:gsLst>
              <a:lin ang="5400000" scaled="1"/>
              <a:tileRect/>
            </a:gra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gray">
            <a:xfrm>
              <a:off x="646" y="1373"/>
              <a:ext cx="194" cy="327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</a:gra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72" name="Text Box 31"/>
            <p:cNvSpPr txBox="1"/>
            <p:nvPr/>
          </p:nvSpPr>
          <p:spPr>
            <a:xfrm>
              <a:off x="1124" y="1404"/>
              <a:ext cx="2258" cy="231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FF6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971550" y="3860800"/>
            <a:ext cx="7086600" cy="604838"/>
            <a:chOff x="384" y="2112"/>
            <a:chExt cx="3072" cy="381"/>
          </a:xfrm>
        </p:grpSpPr>
        <p:sp>
          <p:nvSpPr>
            <p:cNvPr id="3105" name="AutoShape 33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64" name="AutoShape 34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FF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9265" name="Freeform 35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gray">
            <a:xfrm>
              <a:off x="647" y="2160"/>
              <a:ext cx="191" cy="327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67" name="Text Box 37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110" name="AutoShape 3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7200" y="838200"/>
            <a:ext cx="8305800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99FF"/>
              </a:gs>
              <a:gs pos="100000">
                <a:srgbClr val="FFFF66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Câu 6: Lý Công Uẩn đã dời đô về Thăng Long</a:t>
            </a: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vào năm?</a:t>
            </a: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buNone/>
            </a:pP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8" name="Group 40"/>
          <p:cNvGrpSpPr/>
          <p:nvPr/>
        </p:nvGrpSpPr>
        <p:grpSpPr>
          <a:xfrm rot="5400000">
            <a:off x="212725" y="2544763"/>
            <a:ext cx="992188" cy="930275"/>
            <a:chOff x="1872" y="1824"/>
            <a:chExt cx="2014" cy="1821"/>
          </a:xfrm>
        </p:grpSpPr>
        <p:sp>
          <p:nvSpPr>
            <p:cNvPr id="3113" name="AutoShape 41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4" name="AutoShape 42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5" name="AutoShape 43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7" name="Oval 44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58" name="Oval 45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18" name="Oval 46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60" name="Oval 47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0" name="Oval 48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62" name="Oval 49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 rot="5400000">
            <a:off x="217488" y="3698875"/>
            <a:ext cx="992187" cy="930275"/>
            <a:chOff x="1872" y="1824"/>
            <a:chExt cx="2014" cy="1821"/>
          </a:xfrm>
        </p:grpSpPr>
        <p:sp>
          <p:nvSpPr>
            <p:cNvPr id="3123" name="AutoShape 51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4" name="AutoShape 52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5" name="AutoShape 53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8" name="Oval 54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49" name="Oval 55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28" name="Oval 56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1" name="Oval 57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30" name="Oval 58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3" name="Oval 59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3135" name="Picture 63" descr="tdongva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tretch>
            <a:fillRect/>
          </a:stretch>
        </p:blipFill>
        <p:spPr>
          <a:xfrm>
            <a:off x="76200" y="76200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5F5F5F"/>
            </a:outerShdw>
          </a:effectLst>
        </p:spPr>
      </p:pic>
      <p:grpSp>
        <p:nvGrpSpPr>
          <p:cNvPr id="10" name="Group 88"/>
          <p:cNvGrpSpPr/>
          <p:nvPr/>
        </p:nvGrpSpPr>
        <p:grpSpPr>
          <a:xfrm>
            <a:off x="971550" y="5013325"/>
            <a:ext cx="7086600" cy="604838"/>
            <a:chOff x="384" y="2112"/>
            <a:chExt cx="3072" cy="381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99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1" name="AutoShape 90"/>
            <p:cNvSpPr/>
            <p:nvPr/>
          </p:nvSpPr>
          <p:spPr>
            <a:xfrm>
              <a:off x="451" y="2147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FFCC99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  <a:p>
              <a:pPr algn="ctr" eaLnBrk="0" hangingPunct="0"/>
              <a:endParaRPr dirty="0">
                <a:latin typeface="Tahoma" panose="020B0604030504040204" pitchFamily="34" charset="0"/>
              </a:endParaRPr>
            </a:p>
          </p:txBody>
        </p:sp>
        <p:sp>
          <p:nvSpPr>
            <p:cNvPr id="9242" name="Freeform 91"/>
            <p:cNvSpPr/>
            <p:nvPr/>
          </p:nvSpPr>
          <p:spPr>
            <a:xfrm>
              <a:off x="488" y="2167"/>
              <a:ext cx="295" cy="156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0" y="1"/>
                </a:cxn>
                <a:cxn ang="0">
                  <a:pos x="36" y="0"/>
                </a:cxn>
                <a:cxn ang="0">
                  <a:pos x="7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CC99">
                <a:alpha val="0"/>
              </a:srgbClr>
            </a:soli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64" name="Text Box 92"/>
            <p:cNvSpPr txBox="1">
              <a:spLocks noChangeArrowheads="1"/>
            </p:cNvSpPr>
            <p:nvPr/>
          </p:nvSpPr>
          <p:spPr bwMode="gray">
            <a:xfrm>
              <a:off x="646" y="2160"/>
              <a:ext cx="192" cy="327"/>
            </a:xfrm>
            <a:prstGeom prst="rect">
              <a:avLst/>
            </a:prstGeom>
            <a:solidFill>
              <a:srgbClr val="FFCC99"/>
            </a:solidFill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8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4" name="Text Box 93"/>
            <p:cNvSpPr txBox="1"/>
            <p:nvPr/>
          </p:nvSpPr>
          <p:spPr>
            <a:xfrm>
              <a:off x="1124" y="2164"/>
              <a:ext cx="2258" cy="250"/>
            </a:xfrm>
            <a:prstGeom prst="rect">
              <a:avLst/>
            </a:prstGeom>
            <a:solidFill>
              <a:srgbClr val="FFCC99"/>
            </a:solidFill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endParaRPr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94"/>
          <p:cNvGrpSpPr/>
          <p:nvPr/>
        </p:nvGrpSpPr>
        <p:grpSpPr>
          <a:xfrm rot="5400000">
            <a:off x="196850" y="4830763"/>
            <a:ext cx="992188" cy="930275"/>
            <a:chOff x="1872" y="1824"/>
            <a:chExt cx="2014" cy="1821"/>
          </a:xfrm>
        </p:grpSpPr>
        <p:sp>
          <p:nvSpPr>
            <p:cNvPr id="3167" name="AutoShape 95"/>
            <p:cNvSpPr>
              <a:spLocks noChangeArrowheads="1"/>
            </p:cNvSpPr>
            <p:nvPr/>
          </p:nvSpPr>
          <p:spPr bwMode="gray">
            <a:xfrm rot="16200000" flipH="1">
              <a:off x="1821" y="254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gray">
            <a:xfrm rot="5400000" flipH="1">
              <a:off x="3629" y="2506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69" name="AutoShape 97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4" name="Oval 9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5" name="Oval 9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72" name="Oval 100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7" name="Oval 101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9" name="Oval 103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177" name="Text Box 105"/>
          <p:cNvSpPr txBox="1"/>
          <p:nvPr/>
        </p:nvSpPr>
        <p:spPr>
          <a:xfrm>
            <a:off x="2590800" y="2819400"/>
            <a:ext cx="5334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Năm 1009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8" name="Text Box 106"/>
          <p:cNvSpPr txBox="1"/>
          <p:nvPr/>
        </p:nvSpPr>
        <p:spPr>
          <a:xfrm>
            <a:off x="2590800" y="4022725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Năm 1010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9" name="Text Box 107"/>
          <p:cNvSpPr txBox="1"/>
          <p:nvPr/>
        </p:nvSpPr>
        <p:spPr>
          <a:xfrm>
            <a:off x="2555875" y="5157788"/>
            <a:ext cx="2514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Năm 1011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30" name="Rectangle 82"/>
          <p:cNvSpPr/>
          <p:nvPr/>
        </p:nvSpPr>
        <p:spPr>
          <a:xfrm>
            <a:off x="323850" y="0"/>
            <a:ext cx="88201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sz="4000" dirty="0">
                <a:solidFill>
                  <a:srgbClr val="663300"/>
                </a:solidFill>
                <a:latin typeface="Arial" panose="020B0604020202020204" pitchFamily="34" charset="0"/>
              </a:rPr>
              <a:t>Phần I:Bài tập trắc nghiện nhận biết.</a:t>
            </a:r>
            <a:endParaRPr sz="40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10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10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71" dur="20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" grpId="0"/>
      <p:bldP spid="3177" grpId="1"/>
      <p:bldP spid="3178" grpId="0"/>
      <p:bldP spid="3179" grpId="0"/>
      <p:bldP spid="31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4"/>
          <p:cNvSpPr txBox="1"/>
          <p:nvPr/>
        </p:nvSpPr>
        <p:spPr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10243" name="Content Placeholder 10242"/>
          <p:cNvGraphicFramePr/>
          <p:nvPr>
            <p:ph/>
          </p:nvPr>
        </p:nvGraphicFramePr>
        <p:xfrm>
          <a:off x="0" y="836613"/>
          <a:ext cx="9175750" cy="5678487"/>
        </p:xfrm>
        <a:graphic>
          <a:graphicData uri="http://schemas.openxmlformats.org/drawingml/2006/table">
            <a:tbl>
              <a:tblPr/>
              <a:tblGrid>
                <a:gridCol w="1644650"/>
                <a:gridCol w="7531100"/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dirty="0">
                          <a:latin typeface="Arial" panose="020B0604020202020204" pitchFamily="34" charset="0"/>
                        </a:rPr>
                        <a:t>Năm 939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i="1" dirty="0">
                        <a:solidFill>
                          <a:srgbClr val="A5002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i="1" dirty="0">
                        <a:solidFill>
                          <a:srgbClr val="A5002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dirty="0">
                          <a:latin typeface="Arial" panose="020B0604020202020204" pitchFamily="34" charset="0"/>
                        </a:rPr>
                        <a:t>Tình trạng Loạn 12 sứ quân chấm dứt, đất nước thống nhất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dirty="0">
                          <a:latin typeface="Arial" panose="020B0604020202020204" pitchFamily="34" charset="0"/>
                        </a:rPr>
                        <a:t>Năm 968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i="1" dirty="0">
                        <a:solidFill>
                          <a:srgbClr val="A5002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i="1" dirty="0">
                        <a:solidFill>
                          <a:srgbClr val="A5002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dirty="0">
                          <a:latin typeface="Arial" panose="020B0604020202020204" pitchFamily="34" charset="0"/>
                        </a:rPr>
                        <a:t>Nhà lý được thành lập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dirty="0">
                          <a:latin typeface="Arial" panose="020B0604020202020204" pitchFamily="34" charset="0"/>
                        </a:rPr>
                        <a:t>Năm 1010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dirty="0">
                          <a:latin typeface="Arial" panose="020B0604020202020204" pitchFamily="34" charset="0"/>
                        </a:rPr>
                        <a:t>Năm 1054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dirty="0">
                          <a:latin typeface="Arial" panose="020B0604020202020204" pitchFamily="34" charset="0"/>
                        </a:rPr>
                        <a:t>Cuôc kháng chiến chống Tống  lần 1</a:t>
                      </a:r>
                      <a:r>
                        <a:rPr sz="2400" i="1" dirty="0">
                          <a:solidFill>
                            <a:srgbClr val="A50021"/>
                          </a:solidFill>
                          <a:latin typeface="Arial" panose="020B0604020202020204" pitchFamily="34" charset="0"/>
                        </a:rPr>
                        <a:t> .</a:t>
                      </a:r>
                      <a:endParaRPr lang="en-US" sz="2400" i="1" dirty="0">
                        <a:solidFill>
                          <a:srgbClr val="A5002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dirty="0">
                          <a:latin typeface="Arial" panose="020B0604020202020204" pitchFamily="34" charset="0"/>
                        </a:rPr>
                        <a:t>1075-1077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i="1" dirty="0">
                        <a:solidFill>
                          <a:srgbClr val="A5002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0" name="Rectangle 62"/>
          <p:cNvSpPr>
            <a:spLocks noChangeArrowheads="1"/>
          </p:cNvSpPr>
          <p:nvPr/>
        </p:nvSpPr>
        <p:spPr bwMode="auto">
          <a:xfrm>
            <a:off x="0" y="-315912"/>
            <a:ext cx="9324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pPr>
              <a:buNone/>
            </a:pPr>
            <a:r>
              <a:rPr sz="2400" dirty="0">
                <a:solidFill>
                  <a:srgbClr val="66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Phần II: Bài tập lập bảng thống kê theo năm và sự kiện tương ứng</a:t>
            </a:r>
            <a:endParaRPr sz="2400" dirty="0">
              <a:solidFill>
                <a:srgbClr val="66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273" name="Text Box 83"/>
          <p:cNvSpPr txBox="1"/>
          <p:nvPr/>
        </p:nvSpPr>
        <p:spPr>
          <a:xfrm>
            <a:off x="1979613" y="908050"/>
            <a:ext cx="27352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2852" name="Text Box 84"/>
          <p:cNvSpPr txBox="1"/>
          <p:nvPr/>
        </p:nvSpPr>
        <p:spPr>
          <a:xfrm>
            <a:off x="2195513" y="836613"/>
            <a:ext cx="64801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i="1" dirty="0">
                <a:solidFill>
                  <a:srgbClr val="A50021"/>
                </a:solidFill>
                <a:latin typeface="Arial" panose="020B0604020202020204" pitchFamily="34" charset="0"/>
              </a:rPr>
              <a:t>Ngô Quyền lên ngôi vua, chọn Cổ Loa làm kinh đô</a:t>
            </a:r>
            <a:endParaRPr sz="2000" i="1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853" name="Text Box 85"/>
          <p:cNvSpPr txBox="1"/>
          <p:nvPr/>
        </p:nvSpPr>
        <p:spPr>
          <a:xfrm>
            <a:off x="0" y="1484313"/>
            <a:ext cx="18002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i="1" dirty="0">
                <a:solidFill>
                  <a:srgbClr val="A50021"/>
                </a:solidFill>
                <a:latin typeface="Arial" panose="020B0604020202020204" pitchFamily="34" charset="0"/>
              </a:rPr>
              <a:t>Năm 967</a:t>
            </a:r>
            <a:endParaRPr sz="2000" i="1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855" name="Text Box 87"/>
          <p:cNvSpPr txBox="1"/>
          <p:nvPr/>
        </p:nvSpPr>
        <p:spPr>
          <a:xfrm>
            <a:off x="1763713" y="2205038"/>
            <a:ext cx="7596187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sz="2000" i="1" dirty="0">
                <a:solidFill>
                  <a:srgbClr val="A50021"/>
                </a:solidFill>
                <a:latin typeface="Arial" panose="020B0604020202020204" pitchFamily="34" charset="0"/>
              </a:rPr>
              <a:t>Đinh Bộ Lĩnh lên ngôi Hoàng đế, đặt tên nước là Đại Cồ Việt, đóng đô ở Hoa Lư</a:t>
            </a:r>
            <a:endParaRPr sz="2000" i="1" dirty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32857" name="Text Box 89"/>
          <p:cNvSpPr txBox="1"/>
          <p:nvPr/>
        </p:nvSpPr>
        <p:spPr>
          <a:xfrm>
            <a:off x="0" y="3068638"/>
            <a:ext cx="20891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i="1" dirty="0">
                <a:solidFill>
                  <a:srgbClr val="A50021"/>
                </a:solidFill>
                <a:latin typeface="Arial" panose="020B0604020202020204" pitchFamily="34" charset="0"/>
              </a:rPr>
              <a:t>Năm 1009</a:t>
            </a:r>
            <a:endParaRPr sz="2000" i="1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858" name="Text Box 90"/>
          <p:cNvSpPr txBox="1"/>
          <p:nvPr/>
        </p:nvSpPr>
        <p:spPr>
          <a:xfrm>
            <a:off x="1908175" y="3789363"/>
            <a:ext cx="6264275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sz="2000" i="1" dirty="0">
                <a:solidFill>
                  <a:srgbClr val="A50021"/>
                </a:solidFill>
                <a:latin typeface="Arial" panose="020B0604020202020204" pitchFamily="34" charset="0"/>
              </a:rPr>
              <a:t>Lý Công Uẩn dời đô về Thăng Long</a:t>
            </a:r>
            <a:endParaRPr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32859" name="Text Box 91"/>
          <p:cNvSpPr txBox="1"/>
          <p:nvPr/>
        </p:nvSpPr>
        <p:spPr>
          <a:xfrm>
            <a:off x="1835150" y="4508500"/>
            <a:ext cx="55435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i="1" dirty="0">
                <a:solidFill>
                  <a:srgbClr val="A50021"/>
                </a:solidFill>
                <a:latin typeface="Arial" panose="020B0604020202020204" pitchFamily="34" charset="0"/>
              </a:rPr>
              <a:t>Nhà Lý đổi tên nước là Đại Việt</a:t>
            </a:r>
            <a:endParaRPr sz="2000" i="1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860" name="Text Box 92"/>
          <p:cNvSpPr txBox="1"/>
          <p:nvPr/>
        </p:nvSpPr>
        <p:spPr>
          <a:xfrm>
            <a:off x="0" y="5300663"/>
            <a:ext cx="18002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i="1" dirty="0">
                <a:solidFill>
                  <a:srgbClr val="A50021"/>
                </a:solidFill>
                <a:latin typeface="Arial" panose="020B0604020202020204" pitchFamily="34" charset="0"/>
              </a:rPr>
              <a:t>Năm 981</a:t>
            </a:r>
            <a:endParaRPr sz="2000" i="1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861" name="Text Box 93"/>
          <p:cNvSpPr txBox="1"/>
          <p:nvPr/>
        </p:nvSpPr>
        <p:spPr>
          <a:xfrm>
            <a:off x="1763713" y="6003925"/>
            <a:ext cx="63373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sz="2000" i="1" dirty="0">
                <a:solidFill>
                  <a:srgbClr val="A50021"/>
                </a:solidFill>
                <a:latin typeface="Arial" panose="020B0604020202020204" pitchFamily="34" charset="0"/>
              </a:rPr>
              <a:t>Cuôc kháng chiến chống Tống  lần 2</a:t>
            </a:r>
            <a:endParaRPr sz="2000" i="1" dirty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0" grpId="0"/>
      <p:bldP spid="32852" grpId="0"/>
      <p:bldP spid="32853" grpId="0"/>
      <p:bldP spid="32855" grpId="0"/>
      <p:bldP spid="32857" grpId="0"/>
      <p:bldP spid="32858" grpId="0"/>
      <p:bldP spid="32859" grpId="0"/>
      <p:bldP spid="32860" grpId="0"/>
      <p:bldP spid="328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Slide Number Placeholder 3"/>
          <p:cNvSpPr txBox="1">
            <a:spLocks noGrp="1"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en-US" sz="1400" dirty="0">
                <a:latin typeface="Times New Roman" panose="02020603050405020304" pitchFamily="18" charset="0"/>
              </a:rPr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267" name="Table 11266"/>
          <p:cNvGraphicFramePr/>
          <p:nvPr/>
        </p:nvGraphicFramePr>
        <p:xfrm>
          <a:off x="0" y="1341438"/>
          <a:ext cx="9036050" cy="5516562"/>
        </p:xfrm>
        <a:graphic>
          <a:graphicData uri="http://schemas.openxmlformats.org/drawingml/2006/table">
            <a:tbl>
              <a:tblPr/>
              <a:tblGrid>
                <a:gridCol w="1116013"/>
                <a:gridCol w="1223962"/>
                <a:gridCol w="1511300"/>
                <a:gridCol w="1587500"/>
                <a:gridCol w="1004888"/>
                <a:gridCol w="2592387"/>
              </a:tblGrid>
              <a:tr h="806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solidFill>
                            <a:srgbClr val="66FF33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Thời gian</a:t>
                      </a:r>
                      <a:endParaRPr lang="en-US" sz="2000" b="1" dirty="0">
                        <a:solidFill>
                          <a:srgbClr val="66FF33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solidFill>
                            <a:srgbClr val="66FF33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Triều đại</a:t>
                      </a:r>
                      <a:endParaRPr lang="en-US" sz="2000" b="1" dirty="0">
                        <a:solidFill>
                          <a:srgbClr val="66FF33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solidFill>
                            <a:srgbClr val="66FF33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Vị vua đầu tiên</a:t>
                      </a:r>
                      <a:endParaRPr lang="en-US" sz="2000" b="1" dirty="0">
                        <a:solidFill>
                          <a:srgbClr val="66FF33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solidFill>
                            <a:srgbClr val="66FF33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Quốc hiệu</a:t>
                      </a:r>
                      <a:endParaRPr lang="en-US" sz="2000" b="1" dirty="0">
                        <a:solidFill>
                          <a:srgbClr val="66FF33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solidFill>
                            <a:srgbClr val="66FF33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Kinh đô</a:t>
                      </a:r>
                      <a:endParaRPr lang="en-US" sz="2000" b="1" dirty="0">
                        <a:solidFill>
                          <a:srgbClr val="66FF33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sz="2000" b="1" dirty="0">
                          <a:solidFill>
                            <a:srgbClr val="66FF33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Sự kiện tiêu biểu</a:t>
                      </a:r>
                      <a:endParaRPr lang="en-US" sz="2000" b="1" dirty="0">
                        <a:solidFill>
                          <a:srgbClr val="66FF33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1731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endParaRPr lang="vi-VN" altLang="x-none" dirty="0">
                        <a:latin typeface="Arial" panose="020B0604020202020204" pitchFamily="34" charset="0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42"/>
          <p:cNvSpPr txBox="1"/>
          <p:nvPr/>
        </p:nvSpPr>
        <p:spPr>
          <a:xfrm>
            <a:off x="0" y="228600"/>
            <a:ext cx="896461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</a:rPr>
              <a:t>2. Lập bảng thống kê các triều đại PK nước ta từ thời Ngô đến thời Nhà Lý.</a:t>
            </a:r>
            <a:endParaRPr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MMPROD_SUBSTITUTION_ID" val="{A440A3B3-731D-4075-B4A5-D33EE90C80F8}"/>
</p:tagLst>
</file>

<file path=ppt/tags/tag10.xml><?xml version="1.0" encoding="utf-8"?>
<p:tagLst xmlns:p="http://schemas.openxmlformats.org/presentationml/2006/main">
  <p:tag name="MMPROD_SUBSTITUTION_ID" val="{A9AA2F77-0B5B-4E7A-93FC-215BE0DF57D7}"/>
</p:tagLst>
</file>

<file path=ppt/tags/tag11.xml><?xml version="1.0" encoding="utf-8"?>
<p:tagLst xmlns:p="http://schemas.openxmlformats.org/presentationml/2006/main">
  <p:tag name="MMPROD_SUBSTITUTION_ID" val="{A440A3B3-731D-4075-B4A5-D33EE90C80F8}"/>
</p:tagLst>
</file>

<file path=ppt/tags/tag12.xml><?xml version="1.0" encoding="utf-8"?>
<p:tagLst xmlns:p="http://schemas.openxmlformats.org/presentationml/2006/main">
  <p:tag name="MMPROD_SUBSTITUTION_ID" val="{A9AA2F77-0B5B-4E7A-93FC-215BE0DF57D7}"/>
</p:tagLst>
</file>

<file path=ppt/tags/tag2.xml><?xml version="1.0" encoding="utf-8"?>
<p:tagLst xmlns:p="http://schemas.openxmlformats.org/presentationml/2006/main">
  <p:tag name="MMPROD_SUBSTITUTION_ID" val="{A9AA2F77-0B5B-4E7A-93FC-215BE0DF57D7}"/>
</p:tagLst>
</file>

<file path=ppt/tags/tag3.xml><?xml version="1.0" encoding="utf-8"?>
<p:tagLst xmlns:p="http://schemas.openxmlformats.org/presentationml/2006/main">
  <p:tag name="MMPROD_SUBSTITUTION_ID" val="{A440A3B3-731D-4075-B4A5-D33EE90C80F8}"/>
</p:tagLst>
</file>

<file path=ppt/tags/tag4.xml><?xml version="1.0" encoding="utf-8"?>
<p:tagLst xmlns:p="http://schemas.openxmlformats.org/presentationml/2006/main">
  <p:tag name="MMPROD_SUBSTITUTION_ID" val="{A9AA2F77-0B5B-4E7A-93FC-215BE0DF57D7}"/>
</p:tagLst>
</file>

<file path=ppt/tags/tag5.xml><?xml version="1.0" encoding="utf-8"?>
<p:tagLst xmlns:p="http://schemas.openxmlformats.org/presentationml/2006/main">
  <p:tag name="MMPROD_SUBSTITUTION_ID" val="{A440A3B3-731D-4075-B4A5-D33EE90C80F8}"/>
</p:tagLst>
</file>

<file path=ppt/tags/tag6.xml><?xml version="1.0" encoding="utf-8"?>
<p:tagLst xmlns:p="http://schemas.openxmlformats.org/presentationml/2006/main">
  <p:tag name="MMPROD_SUBSTITUTION_ID" val="{A9AA2F77-0B5B-4E7A-93FC-215BE0DF57D7}"/>
</p:tagLst>
</file>

<file path=ppt/tags/tag7.xml><?xml version="1.0" encoding="utf-8"?>
<p:tagLst xmlns:p="http://schemas.openxmlformats.org/presentationml/2006/main">
  <p:tag name="MMPROD_SUBSTITUTION_ID" val="{A440A3B3-731D-4075-B4A5-D33EE90C80F8}"/>
</p:tagLst>
</file>

<file path=ppt/tags/tag8.xml><?xml version="1.0" encoding="utf-8"?>
<p:tagLst xmlns:p="http://schemas.openxmlformats.org/presentationml/2006/main">
  <p:tag name="MMPROD_SUBSTITUTION_ID" val="{A9AA2F77-0B5B-4E7A-93FC-215BE0DF57D7}"/>
</p:tagLst>
</file>

<file path=ppt/tags/tag9.xml><?xml version="1.0" encoding="utf-8"?>
<p:tagLst xmlns:p="http://schemas.openxmlformats.org/presentationml/2006/main">
  <p:tag name="MMPROD_SUBSTITUTION_ID" val="{A440A3B3-731D-4075-B4A5-D33EE90C80F8}"/>
</p:tagLst>
</file>

<file path=ppt/theme/theme1.xml><?xml version="1.0" encoding="utf-8"?>
<a:theme xmlns:a="http://schemas.openxmlformats.org/drawingml/2006/main" name="Watermark">
  <a:themeElements>
    <a:clrScheme name="Watermark 2">
      <a:dk1>
        <a:srgbClr val="000000"/>
      </a:dk1>
      <a:lt1>
        <a:srgbClr val="FFFFFF"/>
      </a:lt1>
      <a:dk2>
        <a:srgbClr val="666633"/>
      </a:dk2>
      <a:lt2>
        <a:srgbClr val="5F5F5F"/>
      </a:lt2>
      <a:accent1>
        <a:srgbClr val="FFCC00"/>
      </a:accent1>
      <a:accent2>
        <a:srgbClr val="EFF0B2"/>
      </a:accent2>
      <a:accent3>
        <a:srgbClr val="FFFFFF"/>
      </a:accent3>
      <a:accent4>
        <a:srgbClr val="000000"/>
      </a:accent4>
      <a:accent5>
        <a:srgbClr val="FFE2AA"/>
      </a:accent5>
      <a:accent6>
        <a:srgbClr val="D9D9A1"/>
      </a:accent6>
      <a:hlink>
        <a:srgbClr val="808000"/>
      </a:hlink>
      <a:folHlink>
        <a:srgbClr val="CCCC00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2798</Words>
  <Application>WPS Presentation</Application>
  <PresentationFormat/>
  <Paragraphs>432</Paragraphs>
  <Slides>17</Slides>
  <Notes>7</Notes>
  <HiddenSlides>4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.VnTime</vt:lpstr>
      <vt:lpstr>Tahoma</vt:lpstr>
      <vt:lpstr>Microsoft YaHei</vt:lpstr>
      <vt:lpstr>Arial Unicode MS</vt:lpstr>
      <vt:lpstr>Watermark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VanLinh</dc:creator>
  <cp:lastModifiedBy>ACER</cp:lastModifiedBy>
  <cp:revision>36</cp:revision>
  <dcterms:created xsi:type="dcterms:W3CDTF">2011-10-21T12:39:22Z</dcterms:created>
  <dcterms:modified xsi:type="dcterms:W3CDTF">2021-05-15T14:49:01Z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